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  <p:sldId id="259" r:id="rId6"/>
  </p:sldIdLst>
  <p:sldSz cx="9144000" cy="6858000" type="screen4x3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0433"/>
    <a:srgbClr val="FFD742"/>
    <a:srgbClr val="A60A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285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34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816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265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2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35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363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89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84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14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617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85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755576" y="260648"/>
            <a:ext cx="6552728" cy="576064"/>
          </a:xfrm>
          <a:prstGeom prst="roundRect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Freizeitgestaltung - Fallgeschichte 1</a:t>
            </a:r>
            <a:endParaRPr lang="de-DE" sz="2800" b="1" dirty="0">
              <a:solidFill>
                <a:srgbClr val="430433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251520" y="1052737"/>
            <a:ext cx="8563723" cy="1512167"/>
            <a:chOff x="251520" y="836713"/>
            <a:chExt cx="8563723" cy="1512167"/>
          </a:xfrm>
        </p:grpSpPr>
        <p:sp>
          <p:nvSpPr>
            <p:cNvPr id="7" name="Abgerundetes Rechteck 6"/>
            <p:cNvSpPr/>
            <p:nvPr/>
          </p:nvSpPr>
          <p:spPr>
            <a:xfrm>
              <a:off x="1547664" y="1124744"/>
              <a:ext cx="7267579" cy="1224136"/>
            </a:xfrm>
            <a:prstGeom prst="roundRect">
              <a:avLst/>
            </a:prstGeom>
            <a:noFill/>
            <a:ln>
              <a:solidFill>
                <a:srgbClr val="4304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2000" dirty="0" smtClean="0">
                  <a:solidFill>
                    <a:schemeClr val="tx1"/>
                  </a:solidFill>
                </a:rPr>
                <a:t>Die </a:t>
              </a:r>
              <a:r>
                <a:rPr lang="de-DE" sz="2000" dirty="0">
                  <a:solidFill>
                    <a:schemeClr val="tx1"/>
                  </a:solidFill>
                </a:rPr>
                <a:t>drei 16-jährigen Freundinnen Naomi</a:t>
              </a:r>
              <a:r>
                <a:rPr lang="de-DE" sz="2000" dirty="0" smtClean="0">
                  <a:solidFill>
                    <a:schemeClr val="tx1"/>
                  </a:solidFill>
                </a:rPr>
                <a:t>, Jennifer und Melody</a:t>
              </a:r>
              <a:r>
                <a:rPr lang="de-DE" sz="2000" dirty="0">
                  <a:solidFill>
                    <a:schemeClr val="tx1"/>
                  </a:solidFill>
                </a:rPr>
                <a:t> </a:t>
              </a:r>
              <a:r>
                <a:rPr lang="de-DE" sz="2000" dirty="0" smtClean="0">
                  <a:solidFill>
                    <a:schemeClr val="tx1"/>
                  </a:solidFill>
                </a:rPr>
                <a:t>wollen etwas gemeinsam </a:t>
              </a:r>
              <a:r>
                <a:rPr lang="de-DE" sz="2000" dirty="0" smtClean="0">
                  <a:solidFill>
                    <a:schemeClr val="tx1"/>
                  </a:solidFill>
                </a:rPr>
                <a:t>unternehmen</a:t>
              </a:r>
              <a:r>
                <a:rPr lang="de-DE" sz="2000" dirty="0" smtClean="0">
                  <a:solidFill>
                    <a:schemeClr val="tx1"/>
                  </a:solidFill>
                </a:rPr>
                <a:t>, - in Richtung Musik oder Tanz. Sie wissen aber nicht so recht, was es dazu in der Stadt gibt.  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251520" y="836713"/>
              <a:ext cx="1440160" cy="648072"/>
            </a:xfrm>
            <a:prstGeom prst="ellipse">
              <a:avLst/>
            </a:prstGeom>
            <a:solidFill>
              <a:srgbClr val="FFD742"/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Situation</a:t>
              </a:r>
            </a:p>
          </p:txBody>
        </p:sp>
      </p:grpSp>
      <p:sp>
        <p:nvSpPr>
          <p:cNvPr id="9" name="Abgerundetes Rechteck 8"/>
          <p:cNvSpPr/>
          <p:nvPr/>
        </p:nvSpPr>
        <p:spPr>
          <a:xfrm>
            <a:off x="905061" y="2924944"/>
            <a:ext cx="7910181" cy="9361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>
                <a:solidFill>
                  <a:schemeClr val="tx1"/>
                </a:solidFill>
              </a:rPr>
              <a:t>Welche Möglichkeiten aus dem Bereich Musik oder Tanz haben die Drei? Kennst Du verschiedene Freizeitarten aus diesem Bereich?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905061" y="4077072"/>
            <a:ext cx="7910181" cy="86409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>
                <a:solidFill>
                  <a:schemeClr val="tx1"/>
                </a:solidFill>
              </a:rPr>
              <a:t>Schaue auf den Info-Karten, ob Du hier nähere Informationen findest aus dem Bereich „Musik oder Tanz“.  </a:t>
            </a:r>
          </a:p>
        </p:txBody>
      </p:sp>
      <p:sp>
        <p:nvSpPr>
          <p:cNvPr id="6" name="Ellipse 5"/>
          <p:cNvSpPr/>
          <p:nvPr/>
        </p:nvSpPr>
        <p:spPr>
          <a:xfrm>
            <a:off x="323528" y="2780928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Ellipse 14"/>
          <p:cNvSpPr/>
          <p:nvPr/>
        </p:nvSpPr>
        <p:spPr>
          <a:xfrm>
            <a:off x="323528" y="3861048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126" y="175292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905061" y="5301208"/>
            <a:ext cx="6403243" cy="1152128"/>
          </a:xfrm>
          <a:prstGeom prst="roundRect">
            <a:avLst/>
          </a:prstGeom>
          <a:solidFill>
            <a:srgbClr val="FFD742"/>
          </a:solidFill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Wo könnten sich die Drei hinwenden und  informieren? </a:t>
            </a:r>
            <a:endParaRPr lang="de-DE" sz="2000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Welche Kosten könnten auf sie zukommen?                          </a:t>
            </a:r>
            <a:endParaRPr lang="de-DE" sz="2000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Wie kommen </a:t>
            </a:r>
            <a:r>
              <a:rPr lang="de-DE" sz="2000" dirty="0">
                <a:solidFill>
                  <a:schemeClr val="tx1"/>
                </a:solidFill>
              </a:rPr>
              <a:t>Sie dorthin? </a:t>
            </a:r>
          </a:p>
        </p:txBody>
      </p:sp>
    </p:spTree>
    <p:extLst>
      <p:ext uri="{BB962C8B-B14F-4D97-AF65-F5344CB8AC3E}">
        <p14:creationId xmlns:p14="http://schemas.microsoft.com/office/powerpoint/2010/main" val="2413056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323528" y="116632"/>
            <a:ext cx="7848872" cy="576064"/>
          </a:xfrm>
          <a:prstGeom prst="roundRect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rgbClr val="430433"/>
                </a:solidFill>
              </a:rPr>
              <a:t>Freizeitgestaltung - Fallgeschichte </a:t>
            </a:r>
            <a:r>
              <a:rPr lang="de-DE" sz="2800" b="1" dirty="0" smtClean="0">
                <a:solidFill>
                  <a:srgbClr val="430433"/>
                </a:solidFill>
              </a:rPr>
              <a:t>2</a:t>
            </a:r>
            <a:endParaRPr lang="de-DE" sz="2800" b="1" dirty="0">
              <a:solidFill>
                <a:srgbClr val="43043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043608" y="1340768"/>
            <a:ext cx="7771635" cy="1512168"/>
          </a:xfrm>
          <a:prstGeom prst="roundRect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tx1"/>
                </a:solidFill>
              </a:rPr>
              <a:t>Jonas, Nebi und Richard wissen manchmal nicht, was sie mit ihrer freien Zeit eigentlich so anfangen sollen. Die drei 19-jährigen wollen das irgendwie ändern. Viel Geld können Sie hier aber auch nicht hinein-stecken, jeder etwa 15 Euro im Monat. Alle wohnen in Trier-West. 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148976" y="836712"/>
            <a:ext cx="1512168" cy="648072"/>
          </a:xfrm>
          <a:prstGeom prst="ellipse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Situation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905061" y="3068960"/>
            <a:ext cx="7910181" cy="1800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tx1"/>
                </a:solidFill>
              </a:rPr>
              <a:t>Schaut Euch die unterschiedlichen Freizeit-Info-Karten durch und über-legt, was für die drei jungen Männer in Frage kommen könnte. </a:t>
            </a:r>
          </a:p>
          <a:p>
            <a:r>
              <a:rPr lang="de-DE" sz="2000" dirty="0" smtClean="0">
                <a:solidFill>
                  <a:schemeClr val="tx1"/>
                </a:solidFill>
              </a:rPr>
              <a:t>Beachtet dabei auch folgendes: Im Alltag muss alles passen, zu lange Wege würden die Drei nicht gerne auf sich nehmen. </a:t>
            </a:r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Das </a:t>
            </a:r>
            <a:r>
              <a:rPr lang="de-DE" sz="2000" dirty="0" smtClean="0">
                <a:solidFill>
                  <a:schemeClr val="tx1"/>
                </a:solidFill>
              </a:rPr>
              <a:t>Angebot muss für sie gut erreichbar sein.  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905061" y="5877272"/>
            <a:ext cx="7910181" cy="79208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tx1"/>
                </a:solidFill>
              </a:rPr>
              <a:t>Wenn die Drei etwas gefunden haben, wie sollen sie dann weiter vor-gehen? Gebt Tipps. 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23528" y="2924944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Ellipse 14"/>
          <p:cNvSpPr/>
          <p:nvPr/>
        </p:nvSpPr>
        <p:spPr>
          <a:xfrm>
            <a:off x="323528" y="5661248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290" y="123325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bgerundetes Rechteck 11"/>
          <p:cNvSpPr/>
          <p:nvPr/>
        </p:nvSpPr>
        <p:spPr>
          <a:xfrm>
            <a:off x="905060" y="5013176"/>
            <a:ext cx="7910181" cy="7200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tx1"/>
                </a:solidFill>
              </a:rPr>
              <a:t>Besprecht </a:t>
            </a:r>
            <a:r>
              <a:rPr lang="de-DE" sz="2000" b="1" dirty="0" smtClean="0">
                <a:solidFill>
                  <a:schemeClr val="tx1"/>
                </a:solidFill>
              </a:rPr>
              <a:t>drei</a:t>
            </a:r>
            <a:r>
              <a:rPr lang="de-DE" sz="2000" dirty="0" smtClean="0">
                <a:solidFill>
                  <a:schemeClr val="tx1"/>
                </a:solidFill>
              </a:rPr>
              <a:t> Varianten, die mit einem Budget von 15,- Euro möglich wären.</a:t>
            </a:r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17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539552" y="116632"/>
            <a:ext cx="6912768" cy="576064"/>
          </a:xfrm>
          <a:prstGeom prst="roundRect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Freizeitgestaltung - Fallgeschichte </a:t>
            </a:r>
            <a:r>
              <a:rPr lang="de-DE" sz="2800" b="1" dirty="0" smtClean="0">
                <a:solidFill>
                  <a:srgbClr val="430433"/>
                </a:solidFill>
              </a:rPr>
              <a:t>3</a:t>
            </a:r>
            <a:endParaRPr lang="de-DE" sz="2800" b="1" dirty="0">
              <a:solidFill>
                <a:srgbClr val="43043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905062" y="1484784"/>
            <a:ext cx="7910182" cy="2016224"/>
          </a:xfrm>
          <a:prstGeom prst="roundRect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23529" y="849295"/>
            <a:ext cx="1626690" cy="648072"/>
          </a:xfrm>
          <a:prstGeom prst="ellipse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Situation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323528" y="3429000"/>
            <a:ext cx="8491714" cy="2232248"/>
            <a:chOff x="539552" y="3333408"/>
            <a:chExt cx="8491714" cy="2232248"/>
          </a:xfrm>
        </p:grpSpPr>
        <p:sp>
          <p:nvSpPr>
            <p:cNvPr id="9" name="Abgerundetes Rechteck 8"/>
            <p:cNvSpPr/>
            <p:nvPr/>
          </p:nvSpPr>
          <p:spPr>
            <a:xfrm>
              <a:off x="1121085" y="3549432"/>
              <a:ext cx="7910181" cy="72008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just"/>
              <a:endParaRPr lang="de-DE" sz="2000" dirty="0">
                <a:solidFill>
                  <a:prstClr val="black"/>
                </a:solidFill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121085" y="4485536"/>
              <a:ext cx="7910181" cy="108012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just"/>
              <a:endParaRPr lang="de-DE" sz="2000" dirty="0">
                <a:solidFill>
                  <a:prstClr val="black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39552" y="3333408"/>
              <a:ext cx="432048" cy="432048"/>
            </a:xfrm>
            <a:prstGeom prst="ellipse">
              <a:avLst/>
            </a:prstGeom>
            <a:noFill/>
            <a:ln>
              <a:solidFill>
                <a:srgbClr val="4304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5" name="Ellipse 14"/>
            <p:cNvSpPr/>
            <p:nvPr/>
          </p:nvSpPr>
          <p:spPr>
            <a:xfrm>
              <a:off x="539552" y="4269512"/>
              <a:ext cx="432048" cy="432048"/>
            </a:xfrm>
            <a:prstGeom prst="ellipse">
              <a:avLst/>
            </a:prstGeom>
            <a:noFill/>
            <a:ln>
              <a:solidFill>
                <a:srgbClr val="4304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12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323528" y="5805264"/>
            <a:ext cx="8491715" cy="792088"/>
          </a:xfrm>
          <a:prstGeom prst="roundRect">
            <a:avLst/>
          </a:prstGeom>
          <a:solidFill>
            <a:srgbClr val="FFD742"/>
          </a:solidFill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Schaut Euch die einzelnen Info-Karten zu den Beratungsstellen in Trier an und überlegt gemeinsam: Was würdet ihr Jessica und Leo raten?  </a:t>
            </a:r>
          </a:p>
        </p:txBody>
      </p:sp>
    </p:spTree>
    <p:extLst>
      <p:ext uri="{BB962C8B-B14F-4D97-AF65-F5344CB8AC3E}">
        <p14:creationId xmlns:p14="http://schemas.microsoft.com/office/powerpoint/2010/main" val="789987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791580" y="116632"/>
            <a:ext cx="6804756" cy="576064"/>
          </a:xfrm>
          <a:prstGeom prst="roundRect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rgbClr val="430433"/>
                </a:solidFill>
              </a:rPr>
              <a:t>Freizeitgestaltung - Fallgeschichte </a:t>
            </a:r>
            <a:r>
              <a:rPr lang="de-DE" sz="2800" b="1" dirty="0" smtClean="0">
                <a:solidFill>
                  <a:srgbClr val="430433"/>
                </a:solidFill>
              </a:rPr>
              <a:t>4</a:t>
            </a:r>
            <a:endParaRPr lang="de-DE" sz="2800" b="1" dirty="0">
              <a:solidFill>
                <a:srgbClr val="43043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043608" y="1340768"/>
            <a:ext cx="7771635" cy="20882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de-DE" sz="2000" dirty="0" smtClean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179511" y="836713"/>
            <a:ext cx="1517637" cy="648072"/>
          </a:xfrm>
          <a:prstGeom prst="ellipse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Situation</a:t>
            </a: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800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251520" y="5949280"/>
            <a:ext cx="8582397" cy="792088"/>
          </a:xfrm>
          <a:prstGeom prst="roundRect">
            <a:avLst/>
          </a:prstGeom>
          <a:solidFill>
            <a:srgbClr val="FFD742"/>
          </a:solidFill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Schaut Euch die einzelnen Info-Karten zu den Einrichtungen und Beratungsstellen in Trier an und überlegt gemeinsam: Was würdet ihr Nora und Richard raten?  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1115616" y="3667221"/>
            <a:ext cx="7699628" cy="2138043"/>
            <a:chOff x="323528" y="3501008"/>
            <a:chExt cx="7699628" cy="2138043"/>
          </a:xfrm>
        </p:grpSpPr>
        <p:grpSp>
          <p:nvGrpSpPr>
            <p:cNvPr id="2" name="Gruppieren 1"/>
            <p:cNvGrpSpPr/>
            <p:nvPr/>
          </p:nvGrpSpPr>
          <p:grpSpPr>
            <a:xfrm>
              <a:off x="323528" y="3501008"/>
              <a:ext cx="7699627" cy="1404156"/>
              <a:chOff x="539552" y="3405416"/>
              <a:chExt cx="7699627" cy="1404156"/>
            </a:xfrm>
          </p:grpSpPr>
          <p:sp>
            <p:nvSpPr>
              <p:cNvPr id="9" name="Abgerundetes Rechteck 8"/>
              <p:cNvSpPr/>
              <p:nvPr/>
            </p:nvSpPr>
            <p:spPr>
              <a:xfrm>
                <a:off x="1121085" y="3549432"/>
                <a:ext cx="7118094" cy="576064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just"/>
                <a:endParaRPr lang="de-DE" sz="20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Abgerundetes Rechteck 10"/>
              <p:cNvSpPr/>
              <p:nvPr/>
            </p:nvSpPr>
            <p:spPr>
              <a:xfrm>
                <a:off x="1121085" y="4269512"/>
                <a:ext cx="7118094" cy="54006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just"/>
                <a:endParaRPr lang="de-DE" sz="20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Ellipse 5"/>
              <p:cNvSpPr/>
              <p:nvPr/>
            </p:nvSpPr>
            <p:spPr>
              <a:xfrm>
                <a:off x="539552" y="3405416"/>
                <a:ext cx="432048" cy="432048"/>
              </a:xfrm>
              <a:prstGeom prst="ellipse">
                <a:avLst/>
              </a:prstGeom>
              <a:noFill/>
              <a:ln>
                <a:solidFill>
                  <a:srgbClr val="4304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5" name="Ellipse 14"/>
              <p:cNvSpPr/>
              <p:nvPr/>
            </p:nvSpPr>
            <p:spPr>
              <a:xfrm>
                <a:off x="539552" y="4125496"/>
                <a:ext cx="432048" cy="432048"/>
              </a:xfrm>
              <a:prstGeom prst="ellipse">
                <a:avLst/>
              </a:prstGeom>
              <a:noFill/>
              <a:ln>
                <a:solidFill>
                  <a:srgbClr val="4304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12" name="Ellipse 11"/>
            <p:cNvSpPr/>
            <p:nvPr/>
          </p:nvSpPr>
          <p:spPr>
            <a:xfrm>
              <a:off x="323528" y="4905164"/>
              <a:ext cx="432048" cy="432048"/>
            </a:xfrm>
            <a:prstGeom prst="ellipse">
              <a:avLst/>
            </a:prstGeom>
            <a:noFill/>
            <a:ln>
              <a:solidFill>
                <a:srgbClr val="4304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3</a:t>
              </a:r>
              <a:endParaRPr lang="de-DE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Abgerundetes Rechteck 12"/>
            <p:cNvSpPr/>
            <p:nvPr/>
          </p:nvSpPr>
          <p:spPr>
            <a:xfrm>
              <a:off x="905062" y="5098991"/>
              <a:ext cx="7118094" cy="54006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just"/>
              <a:endParaRPr lang="de-DE" sz="20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3004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755576" y="188640"/>
            <a:ext cx="6984776" cy="576064"/>
          </a:xfrm>
          <a:prstGeom prst="roundRect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rgbClr val="430433"/>
                </a:solidFill>
              </a:rPr>
              <a:t>Fallgeschichte Freizeit </a:t>
            </a:r>
            <a:r>
              <a:rPr lang="de-DE" sz="2800" b="1" dirty="0" smtClean="0">
                <a:solidFill>
                  <a:srgbClr val="430433"/>
                </a:solidFill>
              </a:rPr>
              <a:t>5</a:t>
            </a:r>
            <a:endParaRPr lang="de-DE" sz="2800" b="1" dirty="0">
              <a:solidFill>
                <a:srgbClr val="43043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043608" y="1268760"/>
            <a:ext cx="7771635" cy="2376264"/>
          </a:xfrm>
          <a:prstGeom prst="roundRect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.  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5496" y="836712"/>
            <a:ext cx="1512168" cy="648072"/>
          </a:xfrm>
          <a:prstGeom prst="ellipse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Situation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323528" y="3645024"/>
            <a:ext cx="8491714" cy="2160240"/>
            <a:chOff x="539552" y="3333408"/>
            <a:chExt cx="8491714" cy="2160240"/>
          </a:xfrm>
        </p:grpSpPr>
        <p:sp>
          <p:nvSpPr>
            <p:cNvPr id="9" name="Abgerundetes Rechteck 8"/>
            <p:cNvSpPr/>
            <p:nvPr/>
          </p:nvSpPr>
          <p:spPr>
            <a:xfrm>
              <a:off x="1121085" y="3549432"/>
              <a:ext cx="7910181" cy="100811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just"/>
              <a:r>
                <a:rPr lang="de-DE" sz="2000" dirty="0" smtClean="0">
                  <a:solidFill>
                    <a:prstClr val="black"/>
                  </a:solidFill>
                </a:rPr>
                <a:t>?  </a:t>
              </a:r>
              <a:endParaRPr lang="de-DE" sz="2000" dirty="0">
                <a:solidFill>
                  <a:prstClr val="black"/>
                </a:solidFill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121085" y="4701560"/>
              <a:ext cx="7910181" cy="79208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de-DE" sz="2000" dirty="0" smtClean="0">
                  <a:solidFill>
                    <a:prstClr val="black"/>
                  </a:solidFill>
                </a:rPr>
                <a:t>?</a:t>
              </a:r>
              <a:endParaRPr lang="de-DE" sz="2000" dirty="0">
                <a:solidFill>
                  <a:prstClr val="black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539552" y="3333408"/>
              <a:ext cx="432048" cy="432048"/>
            </a:xfrm>
            <a:prstGeom prst="ellipse">
              <a:avLst/>
            </a:prstGeom>
            <a:noFill/>
            <a:ln>
              <a:solidFill>
                <a:srgbClr val="4304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5" name="Ellipse 14"/>
            <p:cNvSpPr/>
            <p:nvPr/>
          </p:nvSpPr>
          <p:spPr>
            <a:xfrm>
              <a:off x="539552" y="4341520"/>
              <a:ext cx="432048" cy="432048"/>
            </a:xfrm>
            <a:prstGeom prst="ellipse">
              <a:avLst/>
            </a:prstGeom>
            <a:noFill/>
            <a:ln>
              <a:solidFill>
                <a:srgbClr val="4304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430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323528" y="5949280"/>
            <a:ext cx="8482020" cy="792088"/>
          </a:xfrm>
          <a:prstGeom prst="roundRect">
            <a:avLst/>
          </a:prstGeom>
          <a:solidFill>
            <a:srgbClr val="FFD742"/>
          </a:solidFill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8730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Microsoft Office PowerPoint</Application>
  <PresentationFormat>Bildschirmpräsentation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Stadtverwaltung Trier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Cremer, Annelie</dc:creator>
  <cp:lastModifiedBy>Cremer-Freis, Annelie</cp:lastModifiedBy>
  <cp:revision>138</cp:revision>
  <cp:lastPrinted>2020-11-25T12:53:35Z</cp:lastPrinted>
  <dcterms:created xsi:type="dcterms:W3CDTF">2019-05-27T09:35:23Z</dcterms:created>
  <dcterms:modified xsi:type="dcterms:W3CDTF">2021-04-30T11:10:10Z</dcterms:modified>
</cp:coreProperties>
</file>