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7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65C"/>
    <a:srgbClr val="FFDF68"/>
    <a:srgbClr val="FFE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C84F55B2-7252-46DD-97CE-503E6E6F7CA3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2547D39B-CEC7-42C1-831D-BF2345797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26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2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3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2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4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17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95536" y="329038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Schwimmen </a:t>
            </a:r>
            <a:r>
              <a:rPr lang="de-DE" sz="2800" b="1" dirty="0">
                <a:solidFill>
                  <a:srgbClr val="430433"/>
                </a:solidFill>
              </a:rPr>
              <a:t>persönlich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1115616" y="1749162"/>
            <a:ext cx="4075052" cy="1175782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dirty="0" smtClean="0">
                <a:solidFill>
                  <a:schemeClr val="tx1"/>
                </a:solidFill>
              </a:rPr>
              <a:t>Gehst Du gerne Schwimmen</a:t>
            </a:r>
            <a:r>
              <a:rPr lang="de-DE" dirty="0" smtClean="0">
                <a:solidFill>
                  <a:schemeClr val="tx1"/>
                </a:solidFill>
              </a:rPr>
              <a:t>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Wenn ja, warum?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Wenn nein, warum nicht?</a:t>
            </a: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79512" y="1124744"/>
            <a:ext cx="1809862" cy="624419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44066" y="3890514"/>
            <a:ext cx="8064897" cy="1872208"/>
            <a:chOff x="539552" y="3477424"/>
            <a:chExt cx="8064897" cy="1872208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663982"/>
              <a:ext cx="7483362" cy="7495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Welche Schwimm- und Bademöglichkeiten hast Du in Trier und Umgebung schon ausprobiert? </a:t>
              </a:r>
              <a:r>
                <a:rPr lang="de-DE" dirty="0" smtClean="0">
                  <a:solidFill>
                    <a:schemeClr val="tx1"/>
                  </a:solidFill>
                </a:rPr>
                <a:t>Gehst </a:t>
              </a:r>
              <a:r>
                <a:rPr lang="de-DE" dirty="0" smtClean="0">
                  <a:solidFill>
                    <a:schemeClr val="tx1"/>
                  </a:solidFill>
                </a:rPr>
                <a:t>Du regelmäßig schwimmen? 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483363" cy="72008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Was ist an Schwimmen so gesund? Welche verschiedenen Möglichkeiten im </a:t>
              </a:r>
              <a:r>
                <a:rPr lang="de-DE" dirty="0" smtClean="0">
                  <a:solidFill>
                    <a:schemeClr val="tx1"/>
                  </a:solidFill>
                </a:rPr>
                <a:t>Wasser, </a:t>
              </a:r>
              <a:r>
                <a:rPr lang="de-DE" dirty="0" smtClean="0">
                  <a:solidFill>
                    <a:schemeClr val="tx1"/>
                  </a:solidFill>
                </a:rPr>
                <a:t>Sport zu </a:t>
              </a:r>
              <a:r>
                <a:rPr lang="de-DE" dirty="0" smtClean="0">
                  <a:solidFill>
                    <a:schemeClr val="tx1"/>
                  </a:solidFill>
                </a:rPr>
                <a:t>treiben, </a:t>
              </a:r>
              <a:r>
                <a:rPr lang="de-DE" dirty="0" smtClean="0">
                  <a:solidFill>
                    <a:schemeClr val="tx1"/>
                  </a:solidFill>
                </a:rPr>
                <a:t>kennst Du? Schreibe eine Liste.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47742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41352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bgerundetes Rechteck 12"/>
          <p:cNvSpPr/>
          <p:nvPr/>
        </p:nvSpPr>
        <p:spPr>
          <a:xfrm rot="16200000">
            <a:off x="6858050" y="2701508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244066" y="6113996"/>
            <a:ext cx="8064897" cy="476672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>
                <a:solidFill>
                  <a:srgbClr val="430433"/>
                </a:solidFill>
              </a:rPr>
              <a:t>Diskutiert Eure Meinungen und Ideen in der Gruppe.</a:t>
            </a:r>
            <a:endParaRPr lang="de-DE" sz="2000" b="1" dirty="0">
              <a:solidFill>
                <a:srgbClr val="430433"/>
              </a:solidFill>
            </a:endParaRPr>
          </a:p>
        </p:txBody>
      </p:sp>
      <p:pic>
        <p:nvPicPr>
          <p:cNvPr id="17" name="Grafik 16" descr="\\data1\ctx_profile$\RDSBasis\riedeselj\Downloads\jeff-dunham-fq673rUxrsQ-unsplash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8"/>
          <a:stretch/>
        </p:blipFill>
        <p:spPr bwMode="auto">
          <a:xfrm>
            <a:off x="5508104" y="1219556"/>
            <a:ext cx="2088232" cy="2520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05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Stadtverwaltung Trier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Cremer, Annelie</dc:creator>
  <cp:lastModifiedBy>Cremer-Freis, Annelie</cp:lastModifiedBy>
  <cp:revision>193</cp:revision>
  <cp:lastPrinted>2020-12-10T13:34:24Z</cp:lastPrinted>
  <dcterms:created xsi:type="dcterms:W3CDTF">2019-05-27T09:35:23Z</dcterms:created>
  <dcterms:modified xsi:type="dcterms:W3CDTF">2021-04-30T08:32:04Z</dcterms:modified>
</cp:coreProperties>
</file>