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65C"/>
    <a:srgbClr val="FFDF68"/>
    <a:srgbClr val="FFE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C84F55B2-7252-46DD-97CE-503E6E6F7CA3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5"/>
            <a:ext cx="2946400" cy="496887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2547D39B-CEC7-42C1-831D-BF2345797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626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2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3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81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65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2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35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6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8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84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14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17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85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673906" y="299722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Bolzplätze </a:t>
            </a:r>
            <a:r>
              <a:rPr lang="de-DE" sz="2800" b="1" dirty="0">
                <a:solidFill>
                  <a:srgbClr val="430433"/>
                </a:solidFill>
              </a:rPr>
              <a:t>persönlich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1043608" y="1497786"/>
            <a:ext cx="5328592" cy="1620181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dirty="0" smtClean="0">
                <a:solidFill>
                  <a:schemeClr val="tx1"/>
                </a:solidFill>
              </a:rPr>
              <a:t>Ist Dein Kind ein Fußball-Fan?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In Trier gibt es viele Bolzplätze, die Du und Dein Kind kostenlos nutzen könnt.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Manchmal gibt es auch eine Basketball-Anlage direkt nebenan. </a:t>
            </a:r>
          </a:p>
        </p:txBody>
      </p:sp>
      <p:sp>
        <p:nvSpPr>
          <p:cNvPr id="5" name="Ellipse 4"/>
          <p:cNvSpPr/>
          <p:nvPr/>
        </p:nvSpPr>
        <p:spPr>
          <a:xfrm>
            <a:off x="264600" y="1125032"/>
            <a:ext cx="1080120" cy="488799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430433"/>
                </a:solidFill>
              </a:rPr>
              <a:t>Frage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781918" y="3598734"/>
            <a:ext cx="7483362" cy="83837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de-DE" dirty="0" smtClean="0">
              <a:solidFill>
                <a:schemeClr val="tx1"/>
              </a:solidFill>
            </a:endParaRP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Welcher </a:t>
            </a:r>
            <a:r>
              <a:rPr lang="de-DE" dirty="0">
                <a:solidFill>
                  <a:schemeClr val="tx1"/>
                </a:solidFill>
              </a:rPr>
              <a:t>Bolzplatz befindet sich in Deiner Nähe</a:t>
            </a:r>
            <a:r>
              <a:rPr lang="de-DE" dirty="0" smtClean="0">
                <a:solidFill>
                  <a:schemeClr val="tx1"/>
                </a:solidFill>
              </a:rPr>
              <a:t>?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Suche ihn auf dem Stadtplan.  </a:t>
            </a:r>
            <a:endParaRPr lang="de-DE" dirty="0">
              <a:solidFill>
                <a:schemeClr val="tx1"/>
              </a:solidFill>
            </a:endParaRPr>
          </a:p>
          <a:p>
            <a:pPr algn="just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796225" y="4598925"/>
            <a:ext cx="7483363" cy="100811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dirty="0" smtClean="0">
                <a:solidFill>
                  <a:schemeClr val="tx1"/>
                </a:solidFill>
              </a:rPr>
              <a:t>Wie kommst Du/Dein Kind am besten dorthin?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Zeige den Weg auf dem Stadtplan.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Wie lange brauchst Du für den Weg? 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41858" y="3356992"/>
            <a:ext cx="432048" cy="432048"/>
          </a:xfrm>
          <a:prstGeom prst="ellipse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b="1" dirty="0">
                <a:solidFill>
                  <a:srgbClr val="69365C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241858" y="4374003"/>
            <a:ext cx="432048" cy="432048"/>
          </a:xfrm>
          <a:prstGeom prst="ellipse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b="1" dirty="0">
                <a:solidFill>
                  <a:srgbClr val="69365C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bgerundetes Rechteck 12"/>
          <p:cNvSpPr/>
          <p:nvPr/>
        </p:nvSpPr>
        <p:spPr>
          <a:xfrm rot="16200000">
            <a:off x="7764750" y="2229262"/>
            <a:ext cx="1794008" cy="3174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Bildquelle: www.pixabay.com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57882" y="6103886"/>
            <a:ext cx="8100077" cy="476672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>
                <a:solidFill>
                  <a:srgbClr val="430433"/>
                </a:solidFill>
              </a:rPr>
              <a:t>Stellt Euch gegenseitig </a:t>
            </a:r>
            <a:r>
              <a:rPr lang="de-DE" sz="2000" b="1" dirty="0" smtClean="0">
                <a:solidFill>
                  <a:srgbClr val="430433"/>
                </a:solidFill>
              </a:rPr>
              <a:t>Eure Wegstrecken vor. </a:t>
            </a:r>
            <a:endParaRPr lang="de-DE" sz="2000" b="1" dirty="0">
              <a:solidFill>
                <a:srgbClr val="430433"/>
              </a:solidFill>
            </a:endParaRPr>
          </a:p>
        </p:txBody>
      </p:sp>
      <p:pic>
        <p:nvPicPr>
          <p:cNvPr id="16" name="Grafik 15" descr="Fussball, Tor, Spiel, Sport, Fußball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5" b="3844"/>
          <a:stretch/>
        </p:blipFill>
        <p:spPr bwMode="auto">
          <a:xfrm>
            <a:off x="6673294" y="1394363"/>
            <a:ext cx="1829742" cy="18763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05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395536" y="329038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Schwimmen </a:t>
            </a:r>
            <a:r>
              <a:rPr lang="de-DE" sz="2800" b="1" dirty="0">
                <a:solidFill>
                  <a:srgbClr val="430433"/>
                </a:solidFill>
              </a:rPr>
              <a:t>persönlich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1115616" y="1749162"/>
            <a:ext cx="4075052" cy="1175782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dirty="0" smtClean="0">
                <a:solidFill>
                  <a:schemeClr val="tx1"/>
                </a:solidFill>
              </a:rPr>
              <a:t>Gehst Du gerne Schwimmen?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Wenn ja, warum? </a:t>
            </a:r>
          </a:p>
          <a:p>
            <a:pPr algn="just"/>
            <a:r>
              <a:rPr lang="de-DE" dirty="0" smtClean="0">
                <a:solidFill>
                  <a:schemeClr val="tx1"/>
                </a:solidFill>
              </a:rPr>
              <a:t>Wenn nein, warum nicht?</a:t>
            </a:r>
          </a:p>
        </p:txBody>
      </p:sp>
      <p:sp>
        <p:nvSpPr>
          <p:cNvPr id="5" name="Ellipse 4"/>
          <p:cNvSpPr/>
          <p:nvPr/>
        </p:nvSpPr>
        <p:spPr>
          <a:xfrm>
            <a:off x="179512" y="1124744"/>
            <a:ext cx="1809862" cy="624419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44066" y="3890514"/>
            <a:ext cx="8064897" cy="1872208"/>
            <a:chOff x="539552" y="3477424"/>
            <a:chExt cx="8064897" cy="1872208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663982"/>
              <a:ext cx="7483362" cy="7495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Welche Schwimm- und Bademöglichkeiten hast Du in Trier und Umgebung schon ausprobiert? Gehst Du regelmäßig schwimmen? 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7483363" cy="72008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Was ist an Schwimmen so gesund? Welche verschiedenen Möglichkeiten im Wasser, Sport zu treiben, kennst Du? Schreibe eine Liste.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47742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41352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bgerundetes Rechteck 12"/>
          <p:cNvSpPr/>
          <p:nvPr/>
        </p:nvSpPr>
        <p:spPr>
          <a:xfrm rot="16200000">
            <a:off x="6858050" y="2701508"/>
            <a:ext cx="1794008" cy="3174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Bildquelle: www.pixabay.com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244066" y="6113996"/>
            <a:ext cx="8064897" cy="476672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b="1" dirty="0" smtClean="0">
                <a:solidFill>
                  <a:srgbClr val="430433"/>
                </a:solidFill>
              </a:rPr>
              <a:t>Diskutiert Eure Meinungen und Ideen in der Gruppe.</a:t>
            </a:r>
            <a:endParaRPr lang="de-DE" sz="2000" b="1" dirty="0">
              <a:solidFill>
                <a:srgbClr val="430433"/>
              </a:solidFill>
            </a:endParaRPr>
          </a:p>
        </p:txBody>
      </p:sp>
      <p:pic>
        <p:nvPicPr>
          <p:cNvPr id="17" name="Grafik 16" descr="\\data1\ctx_profile$\RDSBasis\riedeselj\Downloads\jeff-dunham-fq673rUxrsQ-unsplash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8"/>
          <a:stretch/>
        </p:blipFill>
        <p:spPr bwMode="auto">
          <a:xfrm>
            <a:off x="5508104" y="1219556"/>
            <a:ext cx="2088232" cy="2520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300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713833" y="327601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Naturparkzentrum Teufelsschlucht I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891297" y="1840026"/>
            <a:ext cx="4904839" cy="991649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Im Naturparkzentrum kannst Du viel sehen, erleben und lernen. 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Was </a:t>
            </a:r>
            <a:r>
              <a:rPr lang="de-DE" dirty="0" smtClean="0">
                <a:solidFill>
                  <a:schemeClr val="tx1"/>
                </a:solidFill>
              </a:rPr>
              <a:t>davon spricht Dich am Meisten an?</a:t>
            </a:r>
          </a:p>
        </p:txBody>
      </p:sp>
      <p:sp>
        <p:nvSpPr>
          <p:cNvPr id="5" name="Ellipse 4"/>
          <p:cNvSpPr/>
          <p:nvPr/>
        </p:nvSpPr>
        <p:spPr>
          <a:xfrm>
            <a:off x="218355" y="1208586"/>
            <a:ext cx="1740589" cy="648072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18355" y="3439693"/>
            <a:ext cx="6782517" cy="2091304"/>
            <a:chOff x="539552" y="3172503"/>
            <a:chExt cx="6782517" cy="2091304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324482"/>
              <a:ext cx="4904837" cy="130507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Wie würdest Du einen Tag im Naturparkzentrum Teufelsschlucht gestalten?</a:t>
              </a:r>
            </a:p>
            <a:p>
              <a:r>
                <a:rPr lang="de-DE" dirty="0" smtClean="0">
                  <a:solidFill>
                    <a:schemeClr val="tx1"/>
                  </a:solidFill>
                </a:rPr>
                <a:t>Schreibe Deine Lieblingsaktivitäten und Sehenswertes auf.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773568"/>
              <a:ext cx="6200983" cy="49023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In welcher Richtung von Trier befindet sich die Teufelsschlucht? 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40621" y="3172503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55754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472301" y="5805264"/>
            <a:ext cx="8240823" cy="792088"/>
          </a:xfrm>
          <a:prstGeom prst="roundRect">
            <a:avLst/>
          </a:prstGeom>
          <a:solidFill>
            <a:srgbClr val="FFE37A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Stellt Euch gegenseitig Eure Tagesgestaltung vor und beschreibt, was daran für Euch spannend ist oder warum ihr dies gerne tut. </a:t>
            </a:r>
          </a:p>
        </p:txBody>
      </p:sp>
      <p:pic>
        <p:nvPicPr>
          <p:cNvPr id="2050" name="Picture 2" descr="Sandsteinfelsen, Sandstein, Erosion, Fels, Pfalz, Ba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20237"/>
            <a:ext cx="2442860" cy="325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7193098" y="4883918"/>
            <a:ext cx="162737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800" dirty="0" smtClean="0">
                <a:solidFill>
                  <a:schemeClr val="tx1"/>
                </a:solidFill>
              </a:rPr>
              <a:t>Bildquelle: www.pixabay.com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17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saurier, Prähistorischer Zeit, Reptil, Ti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6" b="67144"/>
          <a:stretch/>
        </p:blipFill>
        <p:spPr bwMode="auto">
          <a:xfrm>
            <a:off x="6308136" y="1002276"/>
            <a:ext cx="3721838" cy="344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bgerundetes Rechteck 3"/>
          <p:cNvSpPr/>
          <p:nvPr/>
        </p:nvSpPr>
        <p:spPr>
          <a:xfrm>
            <a:off x="689131" y="320312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Naturparkzentrum Teufelsschlucht II</a:t>
            </a:r>
            <a:endParaRPr lang="de-DE" sz="2800" b="1" dirty="0">
              <a:solidFill>
                <a:srgbClr val="430433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334672" y="4010857"/>
            <a:ext cx="7834383" cy="1728192"/>
            <a:chOff x="539552" y="3477424"/>
            <a:chExt cx="7834383" cy="1728192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693448"/>
              <a:ext cx="7252848" cy="79208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Überlege, was für Dich und Deine Familie am </a:t>
              </a:r>
              <a:r>
                <a:rPr lang="de-DE" dirty="0" err="1" smtClean="0">
                  <a:solidFill>
                    <a:schemeClr val="tx1"/>
                  </a:solidFill>
                </a:rPr>
                <a:t>Dinopark</a:t>
              </a:r>
              <a:r>
                <a:rPr lang="de-DE" dirty="0" smtClean="0">
                  <a:solidFill>
                    <a:schemeClr val="tx1"/>
                  </a:solidFill>
                </a:rPr>
                <a:t> interessant sein könnte. Wie würdet ihr dorthin und wieder zurück kommen?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7252849" cy="57606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Wen würdest Du mitnehmen? Wie viel Eintritt müsstet ihr zahlen?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47742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55754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34672" y="5983492"/>
            <a:ext cx="8269776" cy="576064"/>
          </a:xfrm>
          <a:prstGeom prst="roundRect">
            <a:avLst/>
          </a:prstGeom>
          <a:solidFill>
            <a:srgbClr val="FFE37A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Besprecht Eure Überlegungen in der Gruppe. 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1130306" y="2079367"/>
            <a:ext cx="5688632" cy="824996"/>
          </a:xfrm>
          <a:prstGeom prst="roundRect">
            <a:avLst/>
          </a:prstGeom>
          <a:solidFill>
            <a:schemeClr val="bg1"/>
          </a:solidFill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Im Naturparkzentrum gibt es einen </a:t>
            </a:r>
            <a:r>
              <a:rPr lang="de-DE" dirty="0" err="1" smtClean="0">
                <a:solidFill>
                  <a:schemeClr val="tx1"/>
                </a:solidFill>
              </a:rPr>
              <a:t>Dinopark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Wie würdest Du einen Ausflug in den </a:t>
            </a:r>
            <a:r>
              <a:rPr lang="de-DE" dirty="0" err="1" smtClean="0">
                <a:solidFill>
                  <a:schemeClr val="tx1"/>
                </a:solidFill>
              </a:rPr>
              <a:t>Dinopark</a:t>
            </a:r>
            <a:r>
              <a:rPr lang="de-DE" dirty="0" smtClean="0">
                <a:solidFill>
                  <a:schemeClr val="tx1"/>
                </a:solidFill>
              </a:rPr>
              <a:t> gestalten?</a:t>
            </a:r>
          </a:p>
        </p:txBody>
      </p:sp>
      <p:sp>
        <p:nvSpPr>
          <p:cNvPr id="12" name="Ellipse 11"/>
          <p:cNvSpPr/>
          <p:nvPr/>
        </p:nvSpPr>
        <p:spPr>
          <a:xfrm>
            <a:off x="266210" y="1431295"/>
            <a:ext cx="1728192" cy="648072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816834" y="2966640"/>
            <a:ext cx="162737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800" dirty="0" smtClean="0">
                <a:solidFill>
                  <a:schemeClr val="tx1"/>
                </a:solidFill>
              </a:rPr>
              <a:t>Bildquelle: www.pixabay.com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0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689038" y="275157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Wandern bei Trier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760758" y="1343761"/>
            <a:ext cx="5697032" cy="1112561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In naher Umgebung von Trier gibt es viele Wanderwege.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Lies Dir die Infokarten dazu einmal durch.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Würde Dich einer der Wanderwege interessieren?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66726" y="3933056"/>
            <a:ext cx="8064897" cy="1656184"/>
            <a:chOff x="539552" y="3693448"/>
            <a:chExt cx="8064897" cy="1656184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909472"/>
              <a:ext cx="7483362" cy="57606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Welchen Weg würdest Du gerne einmal wandern?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7483363" cy="72008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Was ist bei einer Tageswanderung zu beachten? Was brauchst Du alles dafür?</a:t>
              </a:r>
            </a:p>
            <a:p>
              <a:pPr algn="just"/>
              <a:r>
                <a:rPr lang="de-DE" i="1" dirty="0" smtClean="0">
                  <a:solidFill>
                    <a:schemeClr val="tx1"/>
                  </a:solidFill>
                </a:rPr>
                <a:t>Wetter, Kleidung, passende Schuhe, Wanderkarte,….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69344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55754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56528" y="5773248"/>
            <a:ext cx="8341493" cy="896112"/>
          </a:xfrm>
          <a:prstGeom prst="roundRect">
            <a:avLst/>
          </a:prstGeom>
          <a:solidFill>
            <a:srgbClr val="FFE37A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Besprecht Eure Überlegungen in der Gruppe.  </a:t>
            </a:r>
          </a:p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Erklärt auch, was Euch an dem gewählten Wanderweg besonders begeistert.</a:t>
            </a:r>
          </a:p>
        </p:txBody>
      </p:sp>
      <p:sp>
        <p:nvSpPr>
          <p:cNvPr id="13" name="Ellipse 12"/>
          <p:cNvSpPr/>
          <p:nvPr/>
        </p:nvSpPr>
        <p:spPr>
          <a:xfrm>
            <a:off x="179512" y="1190260"/>
            <a:ext cx="1728192" cy="648072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pic>
        <p:nvPicPr>
          <p:cNvPr id="3076" name="Picture 4" descr="Wandern, Wanderung, Müde, Ausruhen, Entspannen, Natu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29" r="12327" b="5963"/>
          <a:stretch/>
        </p:blipFill>
        <p:spPr bwMode="auto">
          <a:xfrm>
            <a:off x="2649153" y="2712338"/>
            <a:ext cx="379663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 rot="16200000">
            <a:off x="5732673" y="2966640"/>
            <a:ext cx="162737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700" dirty="0" smtClean="0">
                <a:solidFill>
                  <a:schemeClr val="tx1"/>
                </a:solidFill>
              </a:rPr>
              <a:t>Bildquelle: www.pixabay.com</a:t>
            </a:r>
            <a:endParaRPr lang="de-DE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71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539552" y="246229"/>
            <a:ext cx="6768752" cy="576064"/>
          </a:xfrm>
          <a:prstGeom prst="roundRect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err="1" smtClean="0">
                <a:solidFill>
                  <a:srgbClr val="430433"/>
                </a:solidFill>
              </a:rPr>
              <a:t>Petrispark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39551" y="1846479"/>
            <a:ext cx="5328593" cy="1332071"/>
          </a:xfrm>
          <a:prstGeom prst="roundRect">
            <a:avLst/>
          </a:prstGeom>
          <a:noFill/>
          <a:ln>
            <a:solidFill>
              <a:srgbClr val="6936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Der </a:t>
            </a:r>
            <a:r>
              <a:rPr lang="de-DE" dirty="0" err="1" smtClean="0">
                <a:solidFill>
                  <a:schemeClr val="tx1"/>
                </a:solidFill>
              </a:rPr>
              <a:t>Petrispark</a:t>
            </a:r>
            <a:r>
              <a:rPr lang="de-DE" dirty="0" smtClean="0">
                <a:solidFill>
                  <a:schemeClr val="tx1"/>
                </a:solidFill>
              </a:rPr>
              <a:t> bietet sehr viele Möglichkeiten zur Freizeit-Gestaltung. Sport, Entspannung, Essen,…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Wie würdest Du einen Tag auf dem </a:t>
            </a:r>
            <a:r>
              <a:rPr lang="de-DE" dirty="0" err="1" smtClean="0">
                <a:solidFill>
                  <a:schemeClr val="tx1"/>
                </a:solidFill>
              </a:rPr>
              <a:t>Petrisberg</a:t>
            </a:r>
            <a:r>
              <a:rPr lang="de-DE" dirty="0" smtClean="0">
                <a:solidFill>
                  <a:schemeClr val="tx1"/>
                </a:solidFill>
              </a:rPr>
              <a:t> verbringen?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539551" y="3789040"/>
            <a:ext cx="8064897" cy="1656184"/>
            <a:chOff x="539552" y="3693448"/>
            <a:chExt cx="8064897" cy="1656184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7" y="3916904"/>
              <a:ext cx="7483362" cy="5686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dirty="0" smtClean="0">
                  <a:solidFill>
                    <a:schemeClr val="tx1"/>
                  </a:solidFill>
                </a:rPr>
                <a:t>Überlege Dir, was Dich am meisten anspricht und interessiert. 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6" y="4629552"/>
              <a:ext cx="7483363" cy="72008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Wo liegt der </a:t>
              </a:r>
              <a:r>
                <a:rPr lang="de-DE" dirty="0" err="1" smtClean="0">
                  <a:solidFill>
                    <a:schemeClr val="tx1"/>
                  </a:solidFill>
                </a:rPr>
                <a:t>Petrispark</a:t>
              </a:r>
              <a:r>
                <a:rPr lang="de-DE" dirty="0" smtClean="0">
                  <a:solidFill>
                    <a:schemeClr val="tx1"/>
                  </a:solidFill>
                </a:rPr>
                <a:t> auf der Karte? </a:t>
              </a:r>
            </a:p>
            <a:p>
              <a:r>
                <a:rPr lang="de-DE" dirty="0" smtClean="0">
                  <a:solidFill>
                    <a:schemeClr val="tx1"/>
                  </a:solidFill>
                </a:rPr>
                <a:t>Zeige, wie Du von einem bestimmten Punkt in der Stadt dorthin kommst.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693448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557544"/>
              <a:ext cx="432048" cy="432048"/>
            </a:xfrm>
            <a:prstGeom prst="ellipse">
              <a:avLst/>
            </a:prstGeom>
            <a:noFill/>
            <a:ln>
              <a:solidFill>
                <a:srgbClr val="6936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b="1" dirty="0">
                  <a:solidFill>
                    <a:srgbClr val="69365C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0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63528" y="5713635"/>
            <a:ext cx="8352928" cy="883717"/>
          </a:xfrm>
          <a:prstGeom prst="roundRect">
            <a:avLst/>
          </a:prstGeom>
          <a:solidFill>
            <a:srgbClr val="FFE37A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Besprecht Eure Überlegungen in der Gruppe.  </a:t>
            </a:r>
          </a:p>
          <a:p>
            <a:pPr>
              <a:spcAft>
                <a:spcPts val="600"/>
              </a:spcAft>
            </a:pPr>
            <a:r>
              <a:rPr lang="de-DE" b="1" dirty="0" smtClean="0">
                <a:solidFill>
                  <a:schemeClr val="tx1"/>
                </a:solidFill>
              </a:rPr>
              <a:t>Tauscht Eure Ideen zur Freizeitgestaltung aus und gebt Euch gegenseitig Tipps.</a:t>
            </a:r>
          </a:p>
        </p:txBody>
      </p:sp>
      <p:sp>
        <p:nvSpPr>
          <p:cNvPr id="12" name="Ellipse 11"/>
          <p:cNvSpPr/>
          <p:nvPr/>
        </p:nvSpPr>
        <p:spPr>
          <a:xfrm>
            <a:off x="188892" y="1146329"/>
            <a:ext cx="1718812" cy="554315"/>
          </a:xfrm>
          <a:prstGeom prst="ellipse">
            <a:avLst/>
          </a:prstGeom>
          <a:solidFill>
            <a:srgbClr val="FFDF68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2000" b="1" dirty="0" smtClean="0">
                <a:solidFill>
                  <a:srgbClr val="430433"/>
                </a:solidFill>
              </a:rPr>
              <a:t>Persönlich</a:t>
            </a:r>
            <a:endParaRPr lang="de-DE" sz="2000" b="1" dirty="0">
              <a:solidFill>
                <a:srgbClr val="430433"/>
              </a:solidFill>
            </a:endParaRPr>
          </a:p>
        </p:txBody>
      </p:sp>
      <p:pic>
        <p:nvPicPr>
          <p:cNvPr id="4098" name="Picture 2" descr="Skateboarder, Mann, Junge, Skateboard, Skateboardfahre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64" b="22933"/>
          <a:stretch/>
        </p:blipFill>
        <p:spPr bwMode="auto">
          <a:xfrm>
            <a:off x="6029211" y="1700644"/>
            <a:ext cx="2664296" cy="176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5968962" y="3501008"/>
            <a:ext cx="162737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800" dirty="0" smtClean="0">
                <a:solidFill>
                  <a:schemeClr val="tx1"/>
                </a:solidFill>
              </a:rPr>
              <a:t>Bildquelle: www.pixabay.com</a:t>
            </a:r>
            <a:endParaRPr lang="de-DE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7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Bildschirmpräsentation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Stadtverwaltung Trier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Cremer, Annelie</dc:creator>
  <cp:lastModifiedBy>Cremer-Freis, Annelie</cp:lastModifiedBy>
  <cp:revision>191</cp:revision>
  <cp:lastPrinted>2020-12-09T09:51:12Z</cp:lastPrinted>
  <dcterms:created xsi:type="dcterms:W3CDTF">2019-05-27T09:35:23Z</dcterms:created>
  <dcterms:modified xsi:type="dcterms:W3CDTF">2021-04-30T08:54:07Z</dcterms:modified>
</cp:coreProperties>
</file>