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6"/>
  </p:handoutMasterIdLst>
  <p:sldIdLst>
    <p:sldId id="256" r:id="rId2"/>
    <p:sldId id="258" r:id="rId3"/>
    <p:sldId id="259" r:id="rId4"/>
    <p:sldId id="260" r:id="rId5"/>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0433"/>
    <a:srgbClr val="FFD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31" tIns="45715" rIns="91431" bIns="45715" rtlCol="0"/>
          <a:lstStyle>
            <a:lvl1pPr algn="l">
              <a:defRPr sz="1200"/>
            </a:lvl1pPr>
          </a:lstStyle>
          <a:p>
            <a:endParaRPr lang="de-DE"/>
          </a:p>
        </p:txBody>
      </p:sp>
      <p:sp>
        <p:nvSpPr>
          <p:cNvPr id="3" name="Datumsplatzhalter 2"/>
          <p:cNvSpPr>
            <a:spLocks noGrp="1"/>
          </p:cNvSpPr>
          <p:nvPr>
            <p:ph type="dt" sz="quarter" idx="1"/>
          </p:nvPr>
        </p:nvSpPr>
        <p:spPr>
          <a:xfrm>
            <a:off x="3849688" y="0"/>
            <a:ext cx="2946400" cy="496888"/>
          </a:xfrm>
          <a:prstGeom prst="rect">
            <a:avLst/>
          </a:prstGeom>
        </p:spPr>
        <p:txBody>
          <a:bodyPr vert="horz" lIns="91431" tIns="45715" rIns="91431" bIns="45715" rtlCol="0"/>
          <a:lstStyle>
            <a:lvl1pPr algn="r">
              <a:defRPr sz="1200"/>
            </a:lvl1pPr>
          </a:lstStyle>
          <a:p>
            <a:fld id="{C84F55B2-7252-46DD-97CE-503E6E6F7CA3}" type="datetimeFigureOut">
              <a:rPr lang="de-DE" smtClean="0"/>
              <a:t>30.04.2021</a:t>
            </a:fld>
            <a:endParaRPr lang="de-DE"/>
          </a:p>
        </p:txBody>
      </p:sp>
      <p:sp>
        <p:nvSpPr>
          <p:cNvPr id="4" name="Fußzeilenplatzhalter 3"/>
          <p:cNvSpPr>
            <a:spLocks noGrp="1"/>
          </p:cNvSpPr>
          <p:nvPr>
            <p:ph type="ftr" sz="quarter" idx="2"/>
          </p:nvPr>
        </p:nvSpPr>
        <p:spPr>
          <a:xfrm>
            <a:off x="0" y="9428164"/>
            <a:ext cx="2946400" cy="496887"/>
          </a:xfrm>
          <a:prstGeom prst="rect">
            <a:avLst/>
          </a:prstGeom>
        </p:spPr>
        <p:txBody>
          <a:bodyPr vert="horz" lIns="91431" tIns="45715" rIns="91431" bIns="45715" rtlCol="0" anchor="b"/>
          <a:lstStyle>
            <a:lvl1pPr algn="l">
              <a:defRPr sz="1200"/>
            </a:lvl1pPr>
          </a:lstStyle>
          <a:p>
            <a:endParaRPr lang="de-DE"/>
          </a:p>
        </p:txBody>
      </p:sp>
      <p:sp>
        <p:nvSpPr>
          <p:cNvPr id="5" name="Foliennummernplatzhalter 4"/>
          <p:cNvSpPr>
            <a:spLocks noGrp="1"/>
          </p:cNvSpPr>
          <p:nvPr>
            <p:ph type="sldNum" sz="quarter" idx="3"/>
          </p:nvPr>
        </p:nvSpPr>
        <p:spPr>
          <a:xfrm>
            <a:off x="3849688" y="9428164"/>
            <a:ext cx="2946400" cy="496887"/>
          </a:xfrm>
          <a:prstGeom prst="rect">
            <a:avLst/>
          </a:prstGeom>
        </p:spPr>
        <p:txBody>
          <a:bodyPr vert="horz" lIns="91431" tIns="45715" rIns="91431" bIns="45715" rtlCol="0" anchor="b"/>
          <a:lstStyle>
            <a:lvl1pPr algn="r">
              <a:defRPr sz="1200"/>
            </a:lvl1pPr>
          </a:lstStyle>
          <a:p>
            <a:fld id="{2547D39B-CEC7-42C1-831D-BF234579779F}" type="slidenum">
              <a:rPr lang="de-DE" smtClean="0"/>
              <a:t>‹Nr.›</a:t>
            </a:fld>
            <a:endParaRPr lang="de-DE"/>
          </a:p>
        </p:txBody>
      </p:sp>
    </p:spTree>
    <p:extLst>
      <p:ext uri="{BB962C8B-B14F-4D97-AF65-F5344CB8AC3E}">
        <p14:creationId xmlns:p14="http://schemas.microsoft.com/office/powerpoint/2010/main" val="292462692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740285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679348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2306816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522653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117281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63FA4D15-74A1-417D-8A68-C924691531B4}" type="datetimeFigureOut">
              <a:rPr lang="de-DE" smtClean="0"/>
              <a:t>30.04.2021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853354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FA4D15-74A1-417D-8A68-C924691531B4}" type="datetimeFigureOut">
              <a:rPr lang="de-DE" smtClean="0"/>
              <a:t>30.04.2021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403630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63FA4D15-74A1-417D-8A68-C924691531B4}" type="datetimeFigureOut">
              <a:rPr lang="de-DE" smtClean="0"/>
              <a:t>30.04.2021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2347890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63FA4D15-74A1-417D-8A68-C924691531B4}" type="datetimeFigureOut">
              <a:rPr lang="de-DE" smtClean="0"/>
              <a:t>30.04.2021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091846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63FA4D15-74A1-417D-8A68-C924691531B4}" type="datetimeFigureOut">
              <a:rPr lang="de-DE" smtClean="0"/>
              <a:t>30.04.2021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325146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63FA4D15-74A1-417D-8A68-C924691531B4}" type="datetimeFigureOut">
              <a:rPr lang="de-DE" smtClean="0"/>
              <a:t>30.04.2021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446179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FA4D15-74A1-417D-8A68-C924691531B4}" type="datetimeFigureOut">
              <a:rPr lang="de-DE" smtClean="0"/>
              <a:t>30.04.2021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DB4DF2-A116-4DFC-BBD7-921A257EA8C6}" type="slidenum">
              <a:rPr lang="de-DE" smtClean="0"/>
              <a:t>‹Nr.›</a:t>
            </a:fld>
            <a:endParaRPr lang="de-DE"/>
          </a:p>
        </p:txBody>
      </p:sp>
    </p:spTree>
    <p:extLst>
      <p:ext uri="{BB962C8B-B14F-4D97-AF65-F5344CB8AC3E}">
        <p14:creationId xmlns:p14="http://schemas.microsoft.com/office/powerpoint/2010/main" val="2864851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1043608" y="277861"/>
            <a:ext cx="648072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chemeClr val="tx1"/>
                </a:solidFill>
              </a:rPr>
              <a:t>Wasserspaß im Sommer</a:t>
            </a:r>
            <a:endParaRPr lang="de-DE" sz="2800" b="1" dirty="0">
              <a:solidFill>
                <a:schemeClr val="tx1"/>
              </a:solidFill>
            </a:endParaRPr>
          </a:p>
        </p:txBody>
      </p:sp>
      <p:sp>
        <p:nvSpPr>
          <p:cNvPr id="7" name="Abgerundetes Rechteck 6"/>
          <p:cNvSpPr/>
          <p:nvPr/>
        </p:nvSpPr>
        <p:spPr>
          <a:xfrm>
            <a:off x="1043608" y="1628800"/>
            <a:ext cx="7771635" cy="1224137"/>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Sabrina und ihre Tochter Lina bekommen Besuch von Freunden. </a:t>
            </a:r>
          </a:p>
          <a:p>
            <a:r>
              <a:rPr lang="de-DE" sz="2000" dirty="0" smtClean="0">
                <a:solidFill>
                  <a:schemeClr val="tx1"/>
                </a:solidFill>
              </a:rPr>
              <a:t>Es ist ein heißer Sommertag. Sabrina möchte gerne einen Spielplatz besuchen, bei dem die Kinder mit Wasser spielen können.</a:t>
            </a:r>
          </a:p>
        </p:txBody>
      </p:sp>
      <p:sp>
        <p:nvSpPr>
          <p:cNvPr id="5" name="Ellipse 4"/>
          <p:cNvSpPr/>
          <p:nvPr/>
        </p:nvSpPr>
        <p:spPr>
          <a:xfrm>
            <a:off x="287524" y="1052736"/>
            <a:ext cx="1512168" cy="648072"/>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dirty="0">
                <a:solidFill>
                  <a:schemeClr val="tx1"/>
                </a:solidFill>
              </a:rPr>
              <a:t>Situation</a:t>
            </a:r>
          </a:p>
        </p:txBody>
      </p:sp>
      <p:sp>
        <p:nvSpPr>
          <p:cNvPr id="9" name="Abgerundetes Rechteck 8"/>
          <p:cNvSpPr/>
          <p:nvPr/>
        </p:nvSpPr>
        <p:spPr>
          <a:xfrm>
            <a:off x="910133" y="3399982"/>
            <a:ext cx="7910181" cy="1109137"/>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Schaue Dir die Infoblätter an. </a:t>
            </a:r>
          </a:p>
          <a:p>
            <a:r>
              <a:rPr lang="de-DE" sz="2000" dirty="0" smtClean="0">
                <a:solidFill>
                  <a:schemeClr val="tx1"/>
                </a:solidFill>
              </a:rPr>
              <a:t>Zu welchem Spielplatz können Sabrina und Lina mit ihren Freunden gehen? Wo liegt er auf dem Stadtplan?</a:t>
            </a:r>
            <a:endParaRPr lang="de-DE" sz="2000" dirty="0">
              <a:solidFill>
                <a:schemeClr val="tx1"/>
              </a:solidFill>
            </a:endParaRPr>
          </a:p>
        </p:txBody>
      </p:sp>
      <p:sp>
        <p:nvSpPr>
          <p:cNvPr id="11" name="Abgerundetes Rechteck 10"/>
          <p:cNvSpPr/>
          <p:nvPr/>
        </p:nvSpPr>
        <p:spPr>
          <a:xfrm>
            <a:off x="910133" y="4677335"/>
            <a:ext cx="7910181" cy="115212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Was gibt es noch in der Nähe? </a:t>
            </a:r>
          </a:p>
          <a:p>
            <a:pPr algn="just"/>
            <a:r>
              <a:rPr lang="de-DE" sz="2000" dirty="0" smtClean="0">
                <a:solidFill>
                  <a:schemeClr val="tx1"/>
                </a:solidFill>
              </a:rPr>
              <a:t>Überlege, wie Sabrina und ihre Freunde den Tag gestalten können. </a:t>
            </a:r>
          </a:p>
          <a:p>
            <a:pPr algn="just"/>
            <a:r>
              <a:rPr lang="de-DE" sz="2000" dirty="0" smtClean="0">
                <a:solidFill>
                  <a:schemeClr val="tx1"/>
                </a:solidFill>
              </a:rPr>
              <a:t>Was können sie neben dem Spielplatzbesuch noch machen?</a:t>
            </a:r>
            <a:endParaRPr lang="de-DE" sz="2000" dirty="0">
              <a:solidFill>
                <a:schemeClr val="tx1"/>
              </a:solidFill>
            </a:endParaRPr>
          </a:p>
        </p:txBody>
      </p:sp>
      <p:sp>
        <p:nvSpPr>
          <p:cNvPr id="6" name="Ellipse 5"/>
          <p:cNvSpPr/>
          <p:nvPr/>
        </p:nvSpPr>
        <p:spPr>
          <a:xfrm>
            <a:off x="328600" y="3212976"/>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1</a:t>
            </a:r>
          </a:p>
        </p:txBody>
      </p:sp>
      <p:sp>
        <p:nvSpPr>
          <p:cNvPr id="15" name="Ellipse 14"/>
          <p:cNvSpPr/>
          <p:nvPr/>
        </p:nvSpPr>
        <p:spPr>
          <a:xfrm>
            <a:off x="323528" y="4509120"/>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2</a:t>
            </a: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2" name="Abgerundetes Rechteck 11"/>
          <p:cNvSpPr/>
          <p:nvPr/>
        </p:nvSpPr>
        <p:spPr>
          <a:xfrm>
            <a:off x="883493" y="6100282"/>
            <a:ext cx="7910180" cy="504056"/>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Schaue Dir die Beschreibungen auf </a:t>
            </a:r>
            <a:r>
              <a:rPr lang="de-DE" sz="2000" smtClean="0">
                <a:solidFill>
                  <a:schemeClr val="tx1"/>
                </a:solidFill>
              </a:rPr>
              <a:t>den </a:t>
            </a:r>
            <a:r>
              <a:rPr lang="de-DE" sz="2000" smtClean="0">
                <a:solidFill>
                  <a:schemeClr val="tx1"/>
                </a:solidFill>
              </a:rPr>
              <a:t>Infoblättern </a:t>
            </a:r>
            <a:r>
              <a:rPr lang="de-DE" sz="2000" dirty="0" smtClean="0">
                <a:solidFill>
                  <a:schemeClr val="tx1"/>
                </a:solidFill>
              </a:rPr>
              <a:t>an.</a:t>
            </a:r>
            <a:endParaRPr lang="de-DE" sz="2000" dirty="0">
              <a:solidFill>
                <a:schemeClr val="tx1"/>
              </a:solidFill>
            </a:endParaRPr>
          </a:p>
        </p:txBody>
      </p:sp>
    </p:spTree>
    <p:extLst>
      <p:ext uri="{BB962C8B-B14F-4D97-AF65-F5344CB8AC3E}">
        <p14:creationId xmlns:p14="http://schemas.microsoft.com/office/powerpoint/2010/main" val="2800617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1043608" y="332657"/>
            <a:ext cx="648072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chemeClr val="tx1"/>
                </a:solidFill>
              </a:rPr>
              <a:t>Spielspaß im Wald</a:t>
            </a:r>
            <a:endParaRPr lang="de-DE" sz="2800" b="1" dirty="0">
              <a:solidFill>
                <a:schemeClr val="tx1"/>
              </a:solidFill>
            </a:endParaRPr>
          </a:p>
        </p:txBody>
      </p:sp>
      <p:sp>
        <p:nvSpPr>
          <p:cNvPr id="7" name="Abgerundetes Rechteck 6"/>
          <p:cNvSpPr/>
          <p:nvPr/>
        </p:nvSpPr>
        <p:spPr>
          <a:xfrm>
            <a:off x="1043608" y="1773826"/>
            <a:ext cx="7771635" cy="1079110"/>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Der kleine Theo ist gerne im Wald. Dort gibt es so viel zu entdecken. Seine Patentante Frida möchte daher mit ihm einen Spielplatz im Wald besuchen.</a:t>
            </a:r>
          </a:p>
        </p:txBody>
      </p:sp>
      <p:sp>
        <p:nvSpPr>
          <p:cNvPr id="5" name="Ellipse 4"/>
          <p:cNvSpPr/>
          <p:nvPr/>
        </p:nvSpPr>
        <p:spPr>
          <a:xfrm>
            <a:off x="287524" y="1125754"/>
            <a:ext cx="1512168" cy="648072"/>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dirty="0">
                <a:solidFill>
                  <a:schemeClr val="tx1"/>
                </a:solidFill>
              </a:rPr>
              <a:t>Situation</a:t>
            </a:r>
          </a:p>
        </p:txBody>
      </p:sp>
      <p:sp>
        <p:nvSpPr>
          <p:cNvPr id="9" name="Abgerundetes Rechteck 8"/>
          <p:cNvSpPr/>
          <p:nvPr/>
        </p:nvSpPr>
        <p:spPr>
          <a:xfrm>
            <a:off x="905061" y="3645024"/>
            <a:ext cx="7910181" cy="64807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Welchen Spielplatz kann Frida auswählen? Schaue Dir die Infokarten an.</a:t>
            </a:r>
            <a:endParaRPr lang="de-DE" sz="2000" dirty="0">
              <a:solidFill>
                <a:schemeClr val="tx1"/>
              </a:solidFill>
            </a:endParaRPr>
          </a:p>
        </p:txBody>
      </p:sp>
      <p:sp>
        <p:nvSpPr>
          <p:cNvPr id="11" name="Abgerundetes Rechteck 10"/>
          <p:cNvSpPr/>
          <p:nvPr/>
        </p:nvSpPr>
        <p:spPr>
          <a:xfrm>
            <a:off x="905061" y="4509120"/>
            <a:ext cx="7910181" cy="100811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Wie können Frida und Theo ihren Tag gestalten? </a:t>
            </a:r>
          </a:p>
          <a:p>
            <a:pPr algn="just"/>
            <a:r>
              <a:rPr lang="de-DE" sz="2000" dirty="0" smtClean="0">
                <a:solidFill>
                  <a:schemeClr val="tx1"/>
                </a:solidFill>
              </a:rPr>
              <a:t>Hast Du Ideen, was sie auf dem Spielplatz machen können?  </a:t>
            </a:r>
            <a:endParaRPr lang="de-DE" sz="2000" dirty="0">
              <a:solidFill>
                <a:schemeClr val="tx1"/>
              </a:solidFill>
            </a:endParaRPr>
          </a:p>
        </p:txBody>
      </p:sp>
      <p:sp>
        <p:nvSpPr>
          <p:cNvPr id="6" name="Ellipse 5"/>
          <p:cNvSpPr/>
          <p:nvPr/>
        </p:nvSpPr>
        <p:spPr>
          <a:xfrm>
            <a:off x="323528" y="3501008"/>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1</a:t>
            </a:r>
          </a:p>
        </p:txBody>
      </p:sp>
      <p:sp>
        <p:nvSpPr>
          <p:cNvPr id="15" name="Ellipse 14"/>
          <p:cNvSpPr/>
          <p:nvPr/>
        </p:nvSpPr>
        <p:spPr>
          <a:xfrm>
            <a:off x="323528" y="4365104"/>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2</a:t>
            </a: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2" name="Abgerundetes Rechteck 11"/>
          <p:cNvSpPr/>
          <p:nvPr/>
        </p:nvSpPr>
        <p:spPr>
          <a:xfrm>
            <a:off x="880436" y="5877272"/>
            <a:ext cx="7910180" cy="504056"/>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Schaue Dir die </a:t>
            </a:r>
            <a:r>
              <a:rPr lang="de-DE" sz="2000" dirty="0" smtClean="0">
                <a:solidFill>
                  <a:schemeClr val="tx1"/>
                </a:solidFill>
              </a:rPr>
              <a:t>Infoblätter </a:t>
            </a:r>
            <a:r>
              <a:rPr lang="de-DE" sz="2000" dirty="0" smtClean="0">
                <a:solidFill>
                  <a:schemeClr val="tx1"/>
                </a:solidFill>
              </a:rPr>
              <a:t>und den Stadtplan an.</a:t>
            </a:r>
            <a:endParaRPr lang="de-DE" sz="2000" dirty="0">
              <a:solidFill>
                <a:schemeClr val="tx1"/>
              </a:solidFill>
            </a:endParaRPr>
          </a:p>
        </p:txBody>
      </p:sp>
    </p:spTree>
    <p:extLst>
      <p:ext uri="{BB962C8B-B14F-4D97-AF65-F5344CB8AC3E}">
        <p14:creationId xmlns:p14="http://schemas.microsoft.com/office/powerpoint/2010/main" val="14007325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1043608" y="282767"/>
            <a:ext cx="648072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chemeClr val="tx1"/>
                </a:solidFill>
              </a:rPr>
              <a:t>Spielplatz Nells Ländchen</a:t>
            </a:r>
            <a:endParaRPr lang="de-DE" sz="2800" b="1" dirty="0">
              <a:solidFill>
                <a:schemeClr val="tx1"/>
              </a:solidFill>
            </a:endParaRPr>
          </a:p>
        </p:txBody>
      </p:sp>
      <p:sp>
        <p:nvSpPr>
          <p:cNvPr id="7" name="Abgerundetes Rechteck 6"/>
          <p:cNvSpPr/>
          <p:nvPr/>
        </p:nvSpPr>
        <p:spPr>
          <a:xfrm>
            <a:off x="905062" y="1556793"/>
            <a:ext cx="7910182" cy="1728191"/>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Sonja ist mit ihren Kindern Maja und Till in der Stadt unterwegs. </a:t>
            </a:r>
          </a:p>
          <a:p>
            <a:r>
              <a:rPr lang="de-DE" sz="2000" dirty="0" smtClean="0">
                <a:solidFill>
                  <a:schemeClr val="tx1"/>
                </a:solidFill>
              </a:rPr>
              <a:t>Sie hat einen Termin bei der Bundesagentur für Arbeit. Danach muss sie noch was im Drogeriemarkt besorgen. Damit ihre Kinder auch etwas von dem Tag haben, möchte sie zum Schluss zum Spielplatz Nells Ländchen mit ihnen gehen. Abends fahren sie mit der Bahn nach Hause.</a:t>
            </a:r>
          </a:p>
        </p:txBody>
      </p:sp>
      <p:sp>
        <p:nvSpPr>
          <p:cNvPr id="5" name="Ellipse 4"/>
          <p:cNvSpPr/>
          <p:nvPr/>
        </p:nvSpPr>
        <p:spPr>
          <a:xfrm>
            <a:off x="166979" y="1016733"/>
            <a:ext cx="1476164" cy="576065"/>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dirty="0">
                <a:solidFill>
                  <a:schemeClr val="tx1"/>
                </a:solidFill>
              </a:rPr>
              <a:t>Situation</a:t>
            </a:r>
          </a:p>
        </p:txBody>
      </p:sp>
      <p:sp>
        <p:nvSpPr>
          <p:cNvPr id="9" name="Abgerundetes Rechteck 8"/>
          <p:cNvSpPr/>
          <p:nvPr/>
        </p:nvSpPr>
        <p:spPr>
          <a:xfrm>
            <a:off x="905061" y="3782052"/>
            <a:ext cx="7910181" cy="439036"/>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Zeige den Weg, den Sonja, Maja und Till zurücklegen auf dem Stadtplan.  </a:t>
            </a:r>
            <a:endParaRPr lang="de-DE" sz="2000" dirty="0">
              <a:solidFill>
                <a:schemeClr val="tx1"/>
              </a:solidFill>
            </a:endParaRPr>
          </a:p>
        </p:txBody>
      </p:sp>
      <p:sp>
        <p:nvSpPr>
          <p:cNvPr id="11" name="Abgerundetes Rechteck 10"/>
          <p:cNvSpPr/>
          <p:nvPr/>
        </p:nvSpPr>
        <p:spPr>
          <a:xfrm>
            <a:off x="905061" y="4430124"/>
            <a:ext cx="7910181" cy="87108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Wie kommen Sonja und ihre Kinder vom Spielplatz am besten zum Hauptbahnhof? </a:t>
            </a:r>
            <a:endParaRPr lang="de-DE" sz="2000" dirty="0">
              <a:solidFill>
                <a:schemeClr val="tx1"/>
              </a:solidFill>
            </a:endParaRPr>
          </a:p>
        </p:txBody>
      </p:sp>
      <p:sp>
        <p:nvSpPr>
          <p:cNvPr id="6" name="Ellipse 5"/>
          <p:cNvSpPr/>
          <p:nvPr/>
        </p:nvSpPr>
        <p:spPr>
          <a:xfrm>
            <a:off x="323528" y="3501008"/>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1</a:t>
            </a:r>
          </a:p>
        </p:txBody>
      </p:sp>
      <p:sp>
        <p:nvSpPr>
          <p:cNvPr id="15" name="Ellipse 14"/>
          <p:cNvSpPr/>
          <p:nvPr/>
        </p:nvSpPr>
        <p:spPr>
          <a:xfrm>
            <a:off x="323528" y="4221088"/>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2</a:t>
            </a: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905062" y="5805264"/>
            <a:ext cx="7910180" cy="504056"/>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Schaue Dir die die </a:t>
            </a:r>
            <a:r>
              <a:rPr lang="de-DE" sz="2000" dirty="0" smtClean="0">
                <a:solidFill>
                  <a:schemeClr val="tx1"/>
                </a:solidFill>
              </a:rPr>
              <a:t>Infoblätter </a:t>
            </a:r>
            <a:r>
              <a:rPr lang="de-DE" sz="2000" dirty="0" smtClean="0">
                <a:solidFill>
                  <a:schemeClr val="tx1"/>
                </a:solidFill>
              </a:rPr>
              <a:t>und den Stadtplan an.</a:t>
            </a:r>
            <a:endParaRPr lang="de-DE" sz="2000" dirty="0">
              <a:solidFill>
                <a:schemeClr val="tx1"/>
              </a:solidFill>
            </a:endParaRPr>
          </a:p>
        </p:txBody>
      </p:sp>
    </p:spTree>
    <p:extLst>
      <p:ext uri="{BB962C8B-B14F-4D97-AF65-F5344CB8AC3E}">
        <p14:creationId xmlns:p14="http://schemas.microsoft.com/office/powerpoint/2010/main" val="2494647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1043608" y="332656"/>
            <a:ext cx="648072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chemeClr val="tx1"/>
                </a:solidFill>
              </a:rPr>
              <a:t>Spielplatz Mattheiser Weiher</a:t>
            </a:r>
            <a:endParaRPr lang="de-DE" sz="2800" b="1" dirty="0">
              <a:solidFill>
                <a:schemeClr val="tx1"/>
              </a:solidFill>
            </a:endParaRPr>
          </a:p>
        </p:txBody>
      </p:sp>
      <p:sp>
        <p:nvSpPr>
          <p:cNvPr id="7" name="Abgerundetes Rechteck 6"/>
          <p:cNvSpPr/>
          <p:nvPr/>
        </p:nvSpPr>
        <p:spPr>
          <a:xfrm>
            <a:off x="1043609" y="1556792"/>
            <a:ext cx="7771634" cy="1368152"/>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Der Spielplatz Mattheiser Weiher befindet sich in ruhiger Lage. </a:t>
            </a:r>
          </a:p>
          <a:p>
            <a:r>
              <a:rPr lang="de-DE" sz="2000" dirty="0" smtClean="0">
                <a:solidFill>
                  <a:schemeClr val="tx1"/>
                </a:solidFill>
              </a:rPr>
              <a:t>Dennoch gibt es in der Nähe viele tolle Freizeitmöglichkeiten. </a:t>
            </a:r>
          </a:p>
          <a:p>
            <a:r>
              <a:rPr lang="de-DE" sz="2000" dirty="0" smtClean="0">
                <a:solidFill>
                  <a:schemeClr val="tx1"/>
                </a:solidFill>
              </a:rPr>
              <a:t>Tina, ihr Mann Tim und ihr Sohn Erik planen einen Sonntagsausflug.   </a:t>
            </a:r>
          </a:p>
        </p:txBody>
      </p:sp>
      <p:sp>
        <p:nvSpPr>
          <p:cNvPr id="5" name="Ellipse 4"/>
          <p:cNvSpPr/>
          <p:nvPr/>
        </p:nvSpPr>
        <p:spPr>
          <a:xfrm>
            <a:off x="287524" y="1124744"/>
            <a:ext cx="1512168" cy="648072"/>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dirty="0">
                <a:solidFill>
                  <a:schemeClr val="tx1"/>
                </a:solidFill>
              </a:rPr>
              <a:t>Situation</a:t>
            </a:r>
          </a:p>
        </p:txBody>
      </p:sp>
      <p:sp>
        <p:nvSpPr>
          <p:cNvPr id="9" name="Abgerundetes Rechteck 8"/>
          <p:cNvSpPr/>
          <p:nvPr/>
        </p:nvSpPr>
        <p:spPr>
          <a:xfrm>
            <a:off x="905061" y="3645024"/>
            <a:ext cx="7910181" cy="64807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Was gibt es in der Nähe des Spielplatzes noch zu erleben oder zu unternehmen? Wie könnte die Familie ihren Tag gestalten?</a:t>
            </a:r>
            <a:endParaRPr lang="de-DE" sz="2000" dirty="0">
              <a:solidFill>
                <a:schemeClr val="tx1"/>
              </a:solidFill>
            </a:endParaRPr>
          </a:p>
        </p:txBody>
      </p:sp>
      <p:sp>
        <p:nvSpPr>
          <p:cNvPr id="11" name="Abgerundetes Rechteck 10"/>
          <p:cNvSpPr/>
          <p:nvPr/>
        </p:nvSpPr>
        <p:spPr>
          <a:xfrm>
            <a:off x="905061" y="4509120"/>
            <a:ext cx="7910181" cy="57606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Zeige den Weg auf dem Stadtplan. </a:t>
            </a:r>
            <a:endParaRPr lang="de-DE" sz="2000" dirty="0">
              <a:solidFill>
                <a:schemeClr val="tx1"/>
              </a:solidFill>
            </a:endParaRPr>
          </a:p>
        </p:txBody>
      </p:sp>
      <p:sp>
        <p:nvSpPr>
          <p:cNvPr id="6" name="Ellipse 5"/>
          <p:cNvSpPr/>
          <p:nvPr/>
        </p:nvSpPr>
        <p:spPr>
          <a:xfrm>
            <a:off x="323528" y="3501008"/>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1</a:t>
            </a:r>
          </a:p>
        </p:txBody>
      </p:sp>
      <p:sp>
        <p:nvSpPr>
          <p:cNvPr id="15" name="Ellipse 14"/>
          <p:cNvSpPr/>
          <p:nvPr/>
        </p:nvSpPr>
        <p:spPr>
          <a:xfrm>
            <a:off x="323528" y="4293096"/>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2</a:t>
            </a: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905062" y="5805264"/>
            <a:ext cx="7910180" cy="504056"/>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Schaue Dir die die </a:t>
            </a:r>
            <a:r>
              <a:rPr lang="de-DE" sz="2000" dirty="0" smtClean="0">
                <a:solidFill>
                  <a:schemeClr val="tx1"/>
                </a:solidFill>
              </a:rPr>
              <a:t>Infoblätter </a:t>
            </a:r>
            <a:r>
              <a:rPr lang="de-DE" sz="2000" dirty="0">
                <a:solidFill>
                  <a:schemeClr val="tx1"/>
                </a:solidFill>
              </a:rPr>
              <a:t>und den Stadtplan an.</a:t>
            </a:r>
          </a:p>
        </p:txBody>
      </p:sp>
    </p:spTree>
    <p:extLst>
      <p:ext uri="{BB962C8B-B14F-4D97-AF65-F5344CB8AC3E}">
        <p14:creationId xmlns:p14="http://schemas.microsoft.com/office/powerpoint/2010/main" val="1813892880"/>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364</Words>
  <Application>Microsoft Office PowerPoint</Application>
  <PresentationFormat>Bildschirmpräsentation (4:3)</PresentationFormat>
  <Paragraphs>40</Paragraphs>
  <Slides>4</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4</vt:i4>
      </vt:variant>
    </vt:vector>
  </HeadingPairs>
  <TitlesOfParts>
    <vt:vector size="7" baseType="lpstr">
      <vt:lpstr>Arial</vt:lpstr>
      <vt:lpstr>Calibri</vt:lpstr>
      <vt:lpstr>Larissa</vt:lpstr>
      <vt:lpstr>PowerPoint-Präsentation</vt:lpstr>
      <vt:lpstr>PowerPoint-Präsentation</vt:lpstr>
      <vt:lpstr>PowerPoint-Präsentation</vt:lpstr>
      <vt:lpstr>PowerPoint-Präsentation</vt:lpstr>
    </vt:vector>
  </TitlesOfParts>
  <Company>Stadtverwaltung Trier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Cremer, Annelie</dc:creator>
  <cp:lastModifiedBy>Cremer-Freis, Annelie</cp:lastModifiedBy>
  <cp:revision>188</cp:revision>
  <cp:lastPrinted>2020-11-04T09:53:28Z</cp:lastPrinted>
  <dcterms:created xsi:type="dcterms:W3CDTF">2019-05-27T09:35:23Z</dcterms:created>
  <dcterms:modified xsi:type="dcterms:W3CDTF">2021-04-30T10:10:21Z</dcterms:modified>
</cp:coreProperties>
</file>