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262" r:id="rId3"/>
    <p:sldId id="256" r:id="rId4"/>
    <p:sldId id="258" r:id="rId5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365C"/>
    <a:srgbClr val="FFDF68"/>
    <a:srgbClr val="FFE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C84F55B2-7252-46DD-97CE-503E6E6F7CA3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5"/>
            <a:ext cx="2946400" cy="496887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2547D39B-CEC7-42C1-831D-BF2345797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626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285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34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816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265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72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35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363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89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84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14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617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85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689038" y="294262"/>
            <a:ext cx="6768752" cy="576064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Spielplätze </a:t>
            </a:r>
            <a:r>
              <a:rPr lang="de-DE" sz="2800" b="1" dirty="0">
                <a:solidFill>
                  <a:srgbClr val="430433"/>
                </a:solidFill>
              </a:rPr>
              <a:t>persönlich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1120447" y="1736811"/>
            <a:ext cx="3816424" cy="972109"/>
          </a:xfrm>
          <a:prstGeom prst="roundRect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tx1"/>
                </a:solidFill>
              </a:rPr>
              <a:t>Besuchst Du mit Deinem Kind gerne Spielplätze?</a:t>
            </a:r>
          </a:p>
        </p:txBody>
      </p:sp>
      <p:sp>
        <p:nvSpPr>
          <p:cNvPr id="5" name="Ellipse 4"/>
          <p:cNvSpPr/>
          <p:nvPr/>
        </p:nvSpPr>
        <p:spPr>
          <a:xfrm>
            <a:off x="162712" y="1158207"/>
            <a:ext cx="1817000" cy="614609"/>
          </a:xfrm>
          <a:prstGeom prst="ellipse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rgbClr val="430433"/>
                </a:solidFill>
              </a:rPr>
              <a:t>Persönlich</a:t>
            </a:r>
            <a:endParaRPr lang="de-DE" sz="2000" b="1" dirty="0">
              <a:solidFill>
                <a:srgbClr val="430433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323527" y="3573016"/>
            <a:ext cx="8064897" cy="1512168"/>
            <a:chOff x="539552" y="3693448"/>
            <a:chExt cx="8064897" cy="1512168"/>
          </a:xfrm>
        </p:grpSpPr>
        <p:sp>
          <p:nvSpPr>
            <p:cNvPr id="9" name="Abgerundetes Rechteck 8"/>
            <p:cNvSpPr/>
            <p:nvPr/>
          </p:nvSpPr>
          <p:spPr>
            <a:xfrm>
              <a:off x="1121087" y="3894000"/>
              <a:ext cx="7483362" cy="59153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dirty="0" smtClean="0">
                  <a:solidFill>
                    <a:schemeClr val="tx1"/>
                  </a:solidFill>
                </a:rPr>
                <a:t>Hast Du einen Lieblingsspielplatz in Trier, den Du weiterempfehlen würdest?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1121086" y="4629552"/>
              <a:ext cx="7483363" cy="57606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dirty="0" smtClean="0">
                  <a:solidFill>
                    <a:schemeClr val="tx1"/>
                  </a:solidFill>
                </a:rPr>
                <a:t>Was macht diesen Spielplatz für Dich und Dein Kind besonders?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539552" y="3693448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1</a:t>
              </a:r>
            </a:p>
          </p:txBody>
        </p:sp>
        <p:sp>
          <p:nvSpPr>
            <p:cNvPr id="15" name="Ellipse 14"/>
            <p:cNvSpPr/>
            <p:nvPr/>
          </p:nvSpPr>
          <p:spPr>
            <a:xfrm>
              <a:off x="539552" y="4413528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2</a:t>
              </a:r>
            </a:p>
          </p:txBody>
        </p:sp>
      </p:grp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90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323527" y="5364150"/>
            <a:ext cx="8352927" cy="1216104"/>
          </a:xfrm>
          <a:prstGeom prst="roundRect">
            <a:avLst/>
          </a:prstGeom>
          <a:solidFill>
            <a:srgbClr val="FFE37A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12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Stellt Euch gegenseitig Eure Lieblingsspielplätze vor und beschreibt, was dort für Euch besonders ist. </a:t>
            </a:r>
            <a:endParaRPr lang="de-DE" b="1" dirty="0" smtClean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(</a:t>
            </a:r>
            <a:r>
              <a:rPr lang="de-DE" b="1" dirty="0" smtClean="0">
                <a:solidFill>
                  <a:schemeClr val="tx1"/>
                </a:solidFill>
              </a:rPr>
              <a:t>Alternativ: Schreibt einen Steckbrief </a:t>
            </a:r>
            <a:r>
              <a:rPr lang="de-DE" i="1" dirty="0" smtClean="0">
                <a:solidFill>
                  <a:schemeClr val="tx1"/>
                </a:solidFill>
              </a:rPr>
              <a:t>„Auf meinem Lieblingsspielplatz kannst Du….“</a:t>
            </a:r>
            <a:r>
              <a:rPr lang="de-DE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Abgerundetes Rechteck 12"/>
          <p:cNvSpPr/>
          <p:nvPr/>
        </p:nvSpPr>
        <p:spPr>
          <a:xfrm rot="16200000">
            <a:off x="7362106" y="2085246"/>
            <a:ext cx="1794008" cy="3174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smtClean="0">
                <a:solidFill>
                  <a:schemeClr val="tx1"/>
                </a:solidFill>
              </a:rPr>
              <a:t>Bildquelle: www.pixabay.com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14" name="Grafik 13" descr="Schaukel, Junge, Sommer, Kinder, Spaß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147" y="1388542"/>
            <a:ext cx="2976245" cy="1984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305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611560" y="260648"/>
            <a:ext cx="6769818" cy="576064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rgbClr val="430433"/>
                </a:solidFill>
              </a:rPr>
              <a:t>Meine </a:t>
            </a:r>
            <a:r>
              <a:rPr lang="de-DE" sz="2800" b="1" dirty="0" smtClean="0">
                <a:solidFill>
                  <a:srgbClr val="430433"/>
                </a:solidFill>
              </a:rPr>
              <a:t>Ideen für den Spielplatz</a:t>
            </a:r>
            <a:endParaRPr lang="de-DE" sz="2800" b="1" dirty="0">
              <a:solidFill>
                <a:srgbClr val="430433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1115616" y="1893846"/>
            <a:ext cx="4933129" cy="743065"/>
          </a:xfrm>
          <a:prstGeom prst="roundRect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Was </a:t>
            </a:r>
            <a:r>
              <a:rPr lang="de-DE" dirty="0" smtClean="0">
                <a:solidFill>
                  <a:schemeClr val="tx1"/>
                </a:solidFill>
              </a:rPr>
              <a:t>machen Du und Dein Kind am </a:t>
            </a:r>
            <a:r>
              <a:rPr lang="de-DE" dirty="0" smtClean="0">
                <a:solidFill>
                  <a:schemeClr val="tx1"/>
                </a:solidFill>
              </a:rPr>
              <a:t>liebsten </a:t>
            </a:r>
            <a:r>
              <a:rPr lang="de-DE" dirty="0" smtClean="0">
                <a:solidFill>
                  <a:schemeClr val="tx1"/>
                </a:solidFill>
              </a:rPr>
              <a:t>auf dem Spielplatz?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323528" y="3212976"/>
            <a:ext cx="7560840" cy="2592288"/>
            <a:chOff x="539552" y="3549432"/>
            <a:chExt cx="7560840" cy="2592288"/>
          </a:xfrm>
        </p:grpSpPr>
        <p:sp>
          <p:nvSpPr>
            <p:cNvPr id="9" name="Abgerundetes Rechteck 8"/>
            <p:cNvSpPr/>
            <p:nvPr/>
          </p:nvSpPr>
          <p:spPr>
            <a:xfrm>
              <a:off x="1121086" y="3847916"/>
              <a:ext cx="6979306" cy="56561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dirty="0" smtClean="0">
                  <a:solidFill>
                    <a:schemeClr val="tx1"/>
                  </a:solidFill>
                </a:rPr>
                <a:t>Schreibt eine Liste mit Euren liebsten Aktivitäten für den Spielplatz. 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1121086" y="4629552"/>
              <a:ext cx="6979306" cy="151216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 smtClean="0">
                  <a:solidFill>
                    <a:schemeClr val="tx1"/>
                  </a:solidFill>
                </a:rPr>
                <a:t>Sammelt weitere Ideen, wie ihr Eure Zeit auf dem Spielplatz schön, aktiv oder entspannt gestalten könnt.</a:t>
              </a:r>
            </a:p>
            <a:p>
              <a:pPr algn="just"/>
              <a:endParaRPr lang="de-DE" dirty="0" smtClean="0">
                <a:solidFill>
                  <a:schemeClr val="tx1"/>
                </a:solidFill>
              </a:endParaRPr>
            </a:p>
            <a:p>
              <a:r>
                <a:rPr lang="de-DE" i="1" dirty="0" smtClean="0">
                  <a:solidFill>
                    <a:schemeClr val="tx1"/>
                  </a:solidFill>
                </a:rPr>
                <a:t>Zum Beispiel: Verstecken spielen, ein Picknick machen, Fotos von meinem Kind machen,….</a:t>
              </a:r>
              <a:endParaRPr lang="de-DE" i="1" dirty="0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539552" y="3549432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1</a:t>
              </a:r>
            </a:p>
          </p:txBody>
        </p:sp>
        <p:sp>
          <p:nvSpPr>
            <p:cNvPr id="15" name="Ellipse 14"/>
            <p:cNvSpPr/>
            <p:nvPr/>
          </p:nvSpPr>
          <p:spPr>
            <a:xfrm>
              <a:off x="539552" y="4413528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2</a:t>
              </a:r>
            </a:p>
          </p:txBody>
        </p:sp>
      </p:grp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406" y="233928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323528" y="6070984"/>
            <a:ext cx="8477996" cy="476672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>
                <a:solidFill>
                  <a:srgbClr val="430433"/>
                </a:solidFill>
              </a:rPr>
              <a:t>Stellt Euch gegenseitig </a:t>
            </a:r>
            <a:r>
              <a:rPr lang="de-DE" sz="2000" b="1" dirty="0" smtClean="0">
                <a:solidFill>
                  <a:srgbClr val="430433"/>
                </a:solidFill>
              </a:rPr>
              <a:t>Eure Aktivitäten und Ideen vor</a:t>
            </a:r>
            <a:r>
              <a:rPr lang="de-DE" sz="2000" b="1" dirty="0">
                <a:solidFill>
                  <a:srgbClr val="430433"/>
                </a:solidFill>
              </a:rPr>
              <a:t>.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7098472" y="2924944"/>
            <a:ext cx="1794008" cy="3174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smtClean="0">
                <a:solidFill>
                  <a:schemeClr val="tx1"/>
                </a:solidFill>
              </a:rPr>
              <a:t>Bildquelle: www.pixabay.com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13" name="Grafik 12" descr="Zahlen, Spiel, Spielplatz, Kinde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303057"/>
            <a:ext cx="2505075" cy="16700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llipse 13"/>
          <p:cNvSpPr/>
          <p:nvPr/>
        </p:nvSpPr>
        <p:spPr>
          <a:xfrm>
            <a:off x="467544" y="1262505"/>
            <a:ext cx="1881870" cy="614609"/>
          </a:xfrm>
          <a:prstGeom prst="ellipse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rgbClr val="430433"/>
                </a:solidFill>
              </a:rPr>
              <a:t>Persönlich</a:t>
            </a:r>
            <a:endParaRPr lang="de-DE" sz="2000" b="1" dirty="0">
              <a:solidFill>
                <a:srgbClr val="4304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8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477353" y="321416"/>
            <a:ext cx="7128792" cy="576064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Eine Achtsamkeitsübung für den Spielplatz</a:t>
            </a:r>
            <a:endParaRPr lang="de-DE" sz="2800" b="1" dirty="0">
              <a:solidFill>
                <a:srgbClr val="430433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1052081" y="1579579"/>
            <a:ext cx="4525805" cy="1224136"/>
          </a:xfrm>
          <a:prstGeom prst="roundRect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tx1"/>
                </a:solidFill>
              </a:rPr>
              <a:t>Konzentriere Dich einmal ganz auf Deine Umgebung. </a:t>
            </a:r>
          </a:p>
          <a:p>
            <a:r>
              <a:rPr lang="de-DE" sz="2000" dirty="0" smtClean="0">
                <a:solidFill>
                  <a:schemeClr val="tx1"/>
                </a:solidFill>
              </a:rPr>
              <a:t>Was nimmst Du alles </a:t>
            </a:r>
            <a:r>
              <a:rPr lang="de-DE" sz="2000" dirty="0" smtClean="0">
                <a:solidFill>
                  <a:schemeClr val="tx1"/>
                </a:solidFill>
              </a:rPr>
              <a:t>bewusst </a:t>
            </a:r>
            <a:r>
              <a:rPr lang="de-DE" sz="2000" dirty="0" smtClean="0">
                <a:solidFill>
                  <a:schemeClr val="tx1"/>
                </a:solidFill>
              </a:rPr>
              <a:t>wahr?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00093" y="1102264"/>
            <a:ext cx="1273906" cy="587304"/>
          </a:xfrm>
          <a:prstGeom prst="ellipse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rgbClr val="430433"/>
                </a:solidFill>
              </a:rPr>
              <a:t>Übung</a:t>
            </a:r>
            <a:r>
              <a:rPr lang="de-DE" sz="2000" b="1" dirty="0">
                <a:solidFill>
                  <a:srgbClr val="430433"/>
                </a:solidFill>
              </a:rPr>
              <a:t> </a:t>
            </a:r>
            <a:endParaRPr lang="de-DE" sz="2000" b="1" dirty="0">
              <a:solidFill>
                <a:srgbClr val="430433"/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899591" y="3068960"/>
            <a:ext cx="5760641" cy="137108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de-DE" sz="2000" dirty="0" smtClean="0">
                <a:solidFill>
                  <a:prstClr val="black"/>
                </a:solidFill>
              </a:rPr>
              <a:t>Wie ist das Wetter? </a:t>
            </a:r>
          </a:p>
          <a:p>
            <a:pPr lvl="0" algn="just"/>
            <a:r>
              <a:rPr lang="de-DE" sz="2000" dirty="0" smtClean="0">
                <a:solidFill>
                  <a:prstClr val="black"/>
                </a:solidFill>
              </a:rPr>
              <a:t>Welche Gerüche liegen in der Luft?</a:t>
            </a:r>
          </a:p>
          <a:p>
            <a:pPr lvl="0" algn="just"/>
            <a:r>
              <a:rPr lang="de-DE" sz="2000" dirty="0" smtClean="0">
                <a:solidFill>
                  <a:prstClr val="black"/>
                </a:solidFill>
              </a:rPr>
              <a:t>Welche Geräusche hörst Du?</a:t>
            </a:r>
          </a:p>
          <a:p>
            <a:pPr lvl="0" algn="just"/>
            <a:r>
              <a:rPr lang="de-DE" sz="2000" dirty="0" smtClean="0">
                <a:solidFill>
                  <a:prstClr val="black"/>
                </a:solidFill>
              </a:rPr>
              <a:t>Welche Bäume, Blumen, Pflanzen,… wachsen hier?</a:t>
            </a:r>
          </a:p>
        </p:txBody>
      </p: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12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323527" y="5885244"/>
            <a:ext cx="8332847" cy="792088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>
                <a:solidFill>
                  <a:srgbClr val="430433"/>
                </a:solidFill>
              </a:rPr>
              <a:t>Du kannst Dich auch an Deinen letzten Spielplatzbesuch zurück erinnern. Weißt Du noch was Du da wahrgenommen hast?</a:t>
            </a:r>
            <a:endParaRPr lang="de-DE" sz="2000" b="1" dirty="0">
              <a:solidFill>
                <a:srgbClr val="430433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899592" y="4656064"/>
            <a:ext cx="7776864" cy="50112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de-DE" sz="2000" dirty="0" smtClean="0">
                <a:solidFill>
                  <a:prstClr val="black"/>
                </a:solidFill>
              </a:rPr>
              <a:t>Was von alledem findest Du besonders gut, schön oder angenehm?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899591" y="5317354"/>
            <a:ext cx="7756784" cy="41590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de-DE" sz="2000" dirty="0" smtClean="0">
                <a:solidFill>
                  <a:prstClr val="black"/>
                </a:solidFill>
              </a:rPr>
              <a:t>Wie fühlst Du Dich? </a:t>
            </a:r>
            <a:endParaRPr lang="de-DE" sz="2000" dirty="0">
              <a:solidFill>
                <a:prstClr val="black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343105" y="2918747"/>
            <a:ext cx="432048" cy="432048"/>
          </a:xfrm>
          <a:prstGeom prst="ellipse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69365C"/>
                </a:solidFill>
              </a:rPr>
              <a:t>1</a:t>
            </a:r>
          </a:p>
        </p:txBody>
      </p:sp>
      <p:sp>
        <p:nvSpPr>
          <p:cNvPr id="19" name="Ellipse 18"/>
          <p:cNvSpPr/>
          <p:nvPr/>
        </p:nvSpPr>
        <p:spPr>
          <a:xfrm>
            <a:off x="323527" y="4440041"/>
            <a:ext cx="432048" cy="432048"/>
          </a:xfrm>
          <a:prstGeom prst="ellipse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69365C"/>
                </a:solidFill>
              </a:rPr>
              <a:t>2</a:t>
            </a:r>
          </a:p>
        </p:txBody>
      </p:sp>
      <p:sp>
        <p:nvSpPr>
          <p:cNvPr id="21" name="Ellipse 20"/>
          <p:cNvSpPr/>
          <p:nvPr/>
        </p:nvSpPr>
        <p:spPr>
          <a:xfrm>
            <a:off x="323527" y="5118074"/>
            <a:ext cx="432048" cy="432048"/>
          </a:xfrm>
          <a:prstGeom prst="ellipse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69365C"/>
                </a:solidFill>
              </a:rPr>
              <a:t>3</a:t>
            </a:r>
          </a:p>
        </p:txBody>
      </p:sp>
      <p:pic>
        <p:nvPicPr>
          <p:cNvPr id="1026" name="Picture 2" descr="Bank, Natur, Kunst, Zeitgenössische, Bäume, Garte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8"/>
          <a:stretch/>
        </p:blipFill>
        <p:spPr bwMode="auto">
          <a:xfrm>
            <a:off x="5826762" y="1585810"/>
            <a:ext cx="2738870" cy="166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bgerundetes Rechteck 14"/>
          <p:cNvSpPr/>
          <p:nvPr/>
        </p:nvSpPr>
        <p:spPr>
          <a:xfrm>
            <a:off x="6931638" y="3230122"/>
            <a:ext cx="1794008" cy="3174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smtClean="0">
                <a:solidFill>
                  <a:schemeClr val="tx1"/>
                </a:solidFill>
              </a:rPr>
              <a:t>Bildquelle: www.pixabay.com</a:t>
            </a:r>
            <a:endParaRPr lang="de-DE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61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539552" y="303637"/>
            <a:ext cx="7239538" cy="576064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Der Spielplatz wäre spannend…!</a:t>
            </a:r>
            <a:endParaRPr lang="de-DE" sz="2800" b="1" dirty="0">
              <a:solidFill>
                <a:srgbClr val="430433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304202" y="1534824"/>
            <a:ext cx="8568903" cy="1829218"/>
          </a:xfrm>
          <a:prstGeom prst="roundRect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r>
              <a:rPr lang="de-DE" sz="2000" dirty="0" smtClean="0">
                <a:solidFill>
                  <a:schemeClr val="tx1"/>
                </a:solidFill>
              </a:rPr>
              <a:t>In Trier gibt es viele Spielplätze. Jeder davon ist anders. </a:t>
            </a:r>
            <a:r>
              <a:rPr lang="de-DE" sz="2000" dirty="0" smtClean="0">
                <a:solidFill>
                  <a:schemeClr val="tx1"/>
                </a:solidFill>
              </a:rPr>
              <a:t>Manche </a:t>
            </a:r>
            <a:r>
              <a:rPr lang="de-DE" sz="2000" dirty="0" smtClean="0">
                <a:solidFill>
                  <a:schemeClr val="tx1"/>
                </a:solidFill>
              </a:rPr>
              <a:t>haben etwas ganz besonderes zu bieten. Vielleicht gibt es spezielle Kletter-Möglichkeiten oder Wasserspiele. </a:t>
            </a:r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Schaue </a:t>
            </a:r>
            <a:r>
              <a:rPr lang="de-DE" sz="2000" dirty="0" smtClean="0">
                <a:solidFill>
                  <a:schemeClr val="tx1"/>
                </a:solidFill>
              </a:rPr>
              <a:t>Dir die verschiedenen Infoblätter mit Spielplätzen an. </a:t>
            </a:r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Überlege</a:t>
            </a:r>
            <a:r>
              <a:rPr lang="de-DE" sz="2000" dirty="0" smtClean="0">
                <a:solidFill>
                  <a:schemeClr val="tx1"/>
                </a:solidFill>
              </a:rPr>
              <a:t>, welchen Du davon mit Deinem Kind gerne einmal besuchen würdest? </a:t>
            </a:r>
            <a:endParaRPr lang="de-DE" sz="2000" dirty="0">
              <a:solidFill>
                <a:schemeClr val="tx1"/>
              </a:solidFill>
            </a:endParaRPr>
          </a:p>
        </p:txBody>
      </p: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988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251520" y="5949280"/>
            <a:ext cx="8621585" cy="792088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>
                <a:solidFill>
                  <a:srgbClr val="430433"/>
                </a:solidFill>
              </a:rPr>
              <a:t>Nehmt </a:t>
            </a:r>
            <a:r>
              <a:rPr lang="de-DE" sz="2000" b="1" dirty="0">
                <a:solidFill>
                  <a:srgbClr val="430433"/>
                </a:solidFill>
              </a:rPr>
              <a:t>den Stadtplan zur Hand und </a:t>
            </a:r>
            <a:r>
              <a:rPr lang="de-DE" sz="2000" b="1" dirty="0" smtClean="0">
                <a:solidFill>
                  <a:srgbClr val="430433"/>
                </a:solidFill>
              </a:rPr>
              <a:t>schaut </a:t>
            </a:r>
            <a:r>
              <a:rPr lang="de-DE" sz="2000" b="1" dirty="0">
                <a:solidFill>
                  <a:srgbClr val="430433"/>
                </a:solidFill>
              </a:rPr>
              <a:t>wo die einzelnen </a:t>
            </a:r>
            <a:r>
              <a:rPr lang="de-DE" sz="2000" b="1" dirty="0" smtClean="0">
                <a:solidFill>
                  <a:srgbClr val="430433"/>
                </a:solidFill>
              </a:rPr>
              <a:t>Spielplätze </a:t>
            </a:r>
            <a:r>
              <a:rPr lang="de-DE" sz="2000" b="1" dirty="0">
                <a:solidFill>
                  <a:srgbClr val="430433"/>
                </a:solidFill>
              </a:rPr>
              <a:t>in der Stadt zu finden sind.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517492" y="3530026"/>
            <a:ext cx="7843469" cy="2275238"/>
            <a:chOff x="323528" y="3501008"/>
            <a:chExt cx="7843469" cy="2275238"/>
          </a:xfrm>
        </p:grpSpPr>
        <p:grpSp>
          <p:nvGrpSpPr>
            <p:cNvPr id="2" name="Gruppieren 1"/>
            <p:cNvGrpSpPr/>
            <p:nvPr/>
          </p:nvGrpSpPr>
          <p:grpSpPr>
            <a:xfrm>
              <a:off x="323528" y="3501008"/>
              <a:ext cx="7128792" cy="1237943"/>
              <a:chOff x="539552" y="3405416"/>
              <a:chExt cx="7128792" cy="1237943"/>
            </a:xfrm>
          </p:grpSpPr>
          <p:sp>
            <p:nvSpPr>
              <p:cNvPr id="9" name="Abgerundetes Rechteck 8"/>
              <p:cNvSpPr/>
              <p:nvPr/>
            </p:nvSpPr>
            <p:spPr>
              <a:xfrm>
                <a:off x="1121085" y="3506443"/>
                <a:ext cx="6547259" cy="47503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just"/>
                <a:r>
                  <a:rPr lang="de-DE" sz="2000" dirty="0" smtClean="0">
                    <a:solidFill>
                      <a:prstClr val="black"/>
                    </a:solidFill>
                  </a:rPr>
                  <a:t>Warum möchtest Du diesen Spielplatz besuchen?</a:t>
                </a:r>
              </a:p>
            </p:txBody>
          </p:sp>
          <p:sp>
            <p:nvSpPr>
              <p:cNvPr id="11" name="Abgerundetes Rechteck 10"/>
              <p:cNvSpPr/>
              <p:nvPr/>
            </p:nvSpPr>
            <p:spPr>
              <a:xfrm>
                <a:off x="1121085" y="4197504"/>
                <a:ext cx="6547259" cy="445855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de-DE" sz="2000" dirty="0" smtClean="0">
                    <a:solidFill>
                      <a:prstClr val="black"/>
                    </a:solidFill>
                  </a:rPr>
                  <a:t>Wo liegt der Spielplatz, wenn Du auf dem Stadtplan schaust?</a:t>
                </a:r>
              </a:p>
            </p:txBody>
          </p:sp>
          <p:sp>
            <p:nvSpPr>
              <p:cNvPr id="6" name="Ellipse 5"/>
              <p:cNvSpPr/>
              <p:nvPr/>
            </p:nvSpPr>
            <p:spPr>
              <a:xfrm>
                <a:off x="539552" y="3405416"/>
                <a:ext cx="432048" cy="432048"/>
              </a:xfrm>
              <a:prstGeom prst="ellipse">
                <a:avLst/>
              </a:prstGeom>
              <a:noFill/>
              <a:ln>
                <a:solidFill>
                  <a:srgbClr val="69365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rgbClr val="69365C"/>
                    </a:solidFill>
                  </a:rPr>
                  <a:t>1</a:t>
                </a:r>
              </a:p>
            </p:txBody>
          </p:sp>
          <p:sp>
            <p:nvSpPr>
              <p:cNvPr id="15" name="Ellipse 14"/>
              <p:cNvSpPr/>
              <p:nvPr/>
            </p:nvSpPr>
            <p:spPr>
              <a:xfrm>
                <a:off x="539552" y="4125496"/>
                <a:ext cx="432048" cy="432048"/>
              </a:xfrm>
              <a:prstGeom prst="ellipse">
                <a:avLst/>
              </a:prstGeom>
              <a:noFill/>
              <a:ln>
                <a:solidFill>
                  <a:srgbClr val="69365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rgbClr val="69365C"/>
                    </a:solidFill>
                  </a:rPr>
                  <a:t>2</a:t>
                </a:r>
              </a:p>
            </p:txBody>
          </p:sp>
        </p:grpSp>
        <p:sp>
          <p:nvSpPr>
            <p:cNvPr id="12" name="Ellipse 11"/>
            <p:cNvSpPr/>
            <p:nvPr/>
          </p:nvSpPr>
          <p:spPr>
            <a:xfrm>
              <a:off x="323528" y="4941168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rgbClr val="69365C"/>
                  </a:solidFill>
                </a:rPr>
                <a:t>3</a:t>
              </a:r>
            </a:p>
          </p:txBody>
        </p:sp>
        <p:sp>
          <p:nvSpPr>
            <p:cNvPr id="13" name="Abgerundetes Rechteck 12"/>
            <p:cNvSpPr/>
            <p:nvPr/>
          </p:nvSpPr>
          <p:spPr>
            <a:xfrm>
              <a:off x="905061" y="4882967"/>
              <a:ext cx="7261936" cy="89327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de-DE" sz="2000" dirty="0" smtClean="0">
                  <a:solidFill>
                    <a:prstClr val="black"/>
                  </a:solidFill>
                </a:rPr>
                <a:t>Kannst Du den Weg </a:t>
              </a:r>
              <a:r>
                <a:rPr lang="de-DE" sz="2000" dirty="0" smtClean="0">
                  <a:solidFill>
                    <a:prstClr val="black"/>
                  </a:solidFill>
                </a:rPr>
                <a:t>zum </a:t>
              </a:r>
              <a:r>
                <a:rPr lang="de-DE" sz="2000" dirty="0" smtClean="0">
                  <a:solidFill>
                    <a:prstClr val="black"/>
                  </a:solidFill>
                </a:rPr>
                <a:t>Spielplatz auf </a:t>
              </a:r>
              <a:r>
                <a:rPr lang="de-DE" sz="2000" dirty="0" smtClean="0">
                  <a:solidFill>
                    <a:prstClr val="black"/>
                  </a:solidFill>
                </a:rPr>
                <a:t>dem </a:t>
              </a:r>
              <a:r>
                <a:rPr lang="de-DE" sz="2000" dirty="0" smtClean="0">
                  <a:solidFill>
                    <a:prstClr val="black"/>
                  </a:solidFill>
                </a:rPr>
                <a:t>Stadtplan zeigen? </a:t>
              </a:r>
            </a:p>
            <a:p>
              <a:pPr lvl="0" algn="just"/>
              <a:r>
                <a:rPr lang="de-DE" sz="2000" dirty="0" smtClean="0">
                  <a:solidFill>
                    <a:prstClr val="black"/>
                  </a:solidFill>
                </a:rPr>
                <a:t>Wie </a:t>
              </a:r>
              <a:r>
                <a:rPr lang="de-DE" sz="2000" dirty="0" smtClean="0">
                  <a:solidFill>
                    <a:prstClr val="black"/>
                  </a:solidFill>
                </a:rPr>
                <a:t>kommt </a:t>
              </a:r>
              <a:r>
                <a:rPr lang="de-DE" sz="2000" dirty="0" smtClean="0">
                  <a:solidFill>
                    <a:prstClr val="black"/>
                  </a:solidFill>
                </a:rPr>
                <a:t>man</a:t>
              </a:r>
              <a:r>
                <a:rPr lang="de-DE" sz="2000" dirty="0" smtClean="0">
                  <a:solidFill>
                    <a:prstClr val="black"/>
                  </a:solidFill>
                </a:rPr>
                <a:t> </a:t>
              </a:r>
              <a:r>
                <a:rPr lang="de-DE" sz="2000" dirty="0" smtClean="0">
                  <a:solidFill>
                    <a:prstClr val="black"/>
                  </a:solidFill>
                </a:rPr>
                <a:t>gut dorthin? </a:t>
              </a:r>
              <a:r>
                <a:rPr lang="de-DE" sz="2000" i="1" dirty="0" smtClean="0">
                  <a:solidFill>
                    <a:prstClr val="black"/>
                  </a:solidFill>
                </a:rPr>
                <a:t>Zu Fuß, mit dem Bus oder Fahrrad,…?</a:t>
              </a:r>
            </a:p>
          </p:txBody>
        </p:sp>
      </p:grpSp>
      <p:sp>
        <p:nvSpPr>
          <p:cNvPr id="17" name="Ellipse 16"/>
          <p:cNvSpPr/>
          <p:nvPr/>
        </p:nvSpPr>
        <p:spPr>
          <a:xfrm>
            <a:off x="173266" y="1095725"/>
            <a:ext cx="1734438" cy="439100"/>
          </a:xfrm>
          <a:prstGeom prst="ellipse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2000" b="1" dirty="0" smtClean="0">
                <a:solidFill>
                  <a:srgbClr val="430433"/>
                </a:solidFill>
              </a:rPr>
              <a:t>Persönlich</a:t>
            </a:r>
            <a:endParaRPr lang="de-DE" sz="2000" b="1" dirty="0">
              <a:solidFill>
                <a:srgbClr val="4304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98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</Words>
  <Application>Microsoft Office PowerPoint</Application>
  <PresentationFormat>Bildschirmpräsentation (4:3)</PresentationFormat>
  <Paragraphs>49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  <vt:lpstr>PowerPoint-Präsentation</vt:lpstr>
    </vt:vector>
  </TitlesOfParts>
  <Company>Stadtverwaltung Trier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Cremer, Annelie</dc:creator>
  <cp:lastModifiedBy>Cremer-Freis, Annelie</cp:lastModifiedBy>
  <cp:revision>191</cp:revision>
  <cp:lastPrinted>2020-12-14T08:36:15Z</cp:lastPrinted>
  <dcterms:created xsi:type="dcterms:W3CDTF">2019-05-27T09:35:23Z</dcterms:created>
  <dcterms:modified xsi:type="dcterms:W3CDTF">2021-04-30T09:38:54Z</dcterms:modified>
</cp:coreProperties>
</file>